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38" d="100"/>
          <a:sy n="38" d="100"/>
        </p:scale>
        <p:origin x="-99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75F21-4947-475E-BB3D-071454563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  <p:sndAc>
      <p:stSnd>
        <p:snd r:embed="rId1" name="hammer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CDFCF-5EEC-4F31-973F-E6D9285811B9}" type="datetimeFigureOut">
              <a:rPr lang="he-IL" smtClean="0"/>
              <a:t>ד'/חשון/תשע"ה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795A3-5E38-4266-9145-C25350A72A2B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ct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ct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ct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ct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7.jpeg"/><Relationship Id="rId7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20.jpeg"/><Relationship Id="rId4" Type="http://schemas.openxmlformats.org/officeDocument/2006/relationships/image" Target="../media/image11.jpe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7.jpeg"/><Relationship Id="rId7" Type="http://schemas.openxmlformats.org/officeDocument/2006/relationships/image" Target="../media/image17.jpeg"/><Relationship Id="rId12" Type="http://schemas.openxmlformats.org/officeDocument/2006/relationships/image" Target="../media/image2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0.jpeg"/><Relationship Id="rId10" Type="http://schemas.openxmlformats.org/officeDocument/2006/relationships/image" Target="../media/image22.jpeg"/><Relationship Id="rId4" Type="http://schemas.openxmlformats.org/officeDocument/2006/relationships/image" Target="../media/image11.jpeg"/><Relationship Id="rId9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7.jpeg"/><Relationship Id="rId7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8.jpeg"/><Relationship Id="rId5" Type="http://schemas.openxmlformats.org/officeDocument/2006/relationships/image" Target="../media/image10.jpeg"/><Relationship Id="rId4" Type="http://schemas.openxmlformats.org/officeDocument/2006/relationships/image" Target="../media/image11.jpeg"/><Relationship Id="rId9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3.pn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4.jpe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5.jpe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3.pn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140968"/>
            <a:ext cx="9144000" cy="1066800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he-IL" b="1" i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David" pitchFamily="34" charset="-79"/>
                <a:ea typeface="+mn-ea"/>
                <a:cs typeface="David" pitchFamily="34" charset="-79"/>
              </a:rPr>
              <a:t>מדריך לבנייה עצמית מפאנלים מבודדים</a:t>
            </a:r>
            <a:endParaRPr lang="en-US" b="1" i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David" pitchFamily="34" charset="-79"/>
              <a:ea typeface="+mn-ea"/>
              <a:cs typeface="David" pitchFamily="34" charset="-79"/>
            </a:endParaRPr>
          </a:p>
        </p:txBody>
      </p:sp>
      <p:pic>
        <p:nvPicPr>
          <p:cNvPr id="3075" name="Picture 5" descr="tpka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572001"/>
            <a:ext cx="1828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EAST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95201"/>
            <a:ext cx="2590800" cy="226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FRUKTO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066800"/>
            <a:ext cx="2946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hex0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048742"/>
            <a:ext cx="3124200" cy="1747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kylmavarasto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4572000"/>
            <a:ext cx="4734877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0" descr="Lg_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990600"/>
            <a:ext cx="2971800" cy="194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0" y="-25063"/>
            <a:ext cx="9144000" cy="1015663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60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David" pitchFamily="34" charset="-79"/>
                <a:cs typeface="David" pitchFamily="34" charset="-79"/>
              </a:rPr>
              <a:t>אספקת מתכת בע"מ</a:t>
            </a:r>
            <a:endParaRPr lang="en-US" sz="3200" b="1" i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4953000"/>
            <a:ext cx="1698104" cy="1569660"/>
          </a:xfrm>
          <a:prstGeom prst="rect">
            <a:avLst/>
          </a:prstGeom>
          <a:solidFill>
            <a:schemeClr val="tx1">
              <a:lumMod val="50000"/>
            </a:schemeClr>
          </a:solidFill>
          <a:scene3d>
            <a:camera prst="orthographicFront">
              <a:rot lat="0" lon="0" rev="0"/>
            </a:camera>
            <a:lightRig rig="glow" dir="t">
              <a:rot lat="0" lon="0" rev="3600000"/>
            </a:lightRig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rtl="1">
              <a:defRPr/>
            </a:pPr>
            <a:r>
              <a:rPr lang="he-IL" sz="4800" b="1" dirty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cs typeface="Ashem" pitchFamily="2" charset="-79"/>
              </a:rPr>
              <a:t>לחץ </a:t>
            </a:r>
            <a:r>
              <a:rPr lang="en-US" sz="4800" b="1" dirty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cs typeface="Ashem" pitchFamily="2" charset="-79"/>
              </a:rPr>
              <a:t>F5 </a:t>
            </a:r>
            <a:endParaRPr lang="he-IL" sz="4800" b="1" dirty="0">
              <a:ln>
                <a:prstDash val="solid"/>
              </a:ln>
              <a:solidFill>
                <a:schemeClr val="bg1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cs typeface="Ashem" pitchFamily="2" charset="-79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66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219"/>
          <p:cNvGrpSpPr>
            <a:grpSpLocks/>
          </p:cNvGrpSpPr>
          <p:nvPr/>
        </p:nvGrpSpPr>
        <p:grpSpPr bwMode="auto">
          <a:xfrm>
            <a:off x="838200" y="2362200"/>
            <a:ext cx="6400800" cy="3886200"/>
            <a:chOff x="528" y="1488"/>
            <a:chExt cx="4032" cy="2448"/>
          </a:xfrm>
        </p:grpSpPr>
        <p:sp>
          <p:nvSpPr>
            <p:cNvPr id="12461" name="AutoShape 220" descr="T-1000"/>
            <p:cNvSpPr>
              <a:spLocks noChangeArrowheads="1"/>
            </p:cNvSpPr>
            <p:nvPr/>
          </p:nvSpPr>
          <p:spPr bwMode="auto">
            <a:xfrm rot="16200000" flipV="1">
              <a:off x="336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62" name="AutoShape 221" descr="T-1000"/>
            <p:cNvSpPr>
              <a:spLocks noChangeArrowheads="1"/>
            </p:cNvSpPr>
            <p:nvPr/>
          </p:nvSpPr>
          <p:spPr bwMode="auto">
            <a:xfrm rot="16200000" flipV="1">
              <a:off x="-384" y="2736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63" name="AutoShape 222" descr="T-1000"/>
            <p:cNvSpPr>
              <a:spLocks noChangeArrowheads="1"/>
            </p:cNvSpPr>
            <p:nvPr/>
          </p:nvSpPr>
          <p:spPr bwMode="auto">
            <a:xfrm rot="16200000" flipV="1">
              <a:off x="-144" y="2640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64" name="AutoShape 223" descr="T-1000"/>
            <p:cNvSpPr>
              <a:spLocks noChangeArrowheads="1"/>
            </p:cNvSpPr>
            <p:nvPr/>
          </p:nvSpPr>
          <p:spPr bwMode="auto">
            <a:xfrm rot="16200000" flipV="1">
              <a:off x="96" y="2544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grpSp>
          <p:nvGrpSpPr>
            <p:cNvPr id="3" name="Group 224"/>
            <p:cNvGrpSpPr>
              <a:grpSpLocks/>
            </p:cNvGrpSpPr>
            <p:nvPr/>
          </p:nvGrpSpPr>
          <p:grpSpPr bwMode="auto">
            <a:xfrm>
              <a:off x="528" y="1488"/>
              <a:ext cx="4032" cy="2448"/>
              <a:chOff x="624" y="1488"/>
              <a:chExt cx="4224" cy="2448"/>
            </a:xfrm>
          </p:grpSpPr>
          <p:sp>
            <p:nvSpPr>
              <p:cNvPr id="12489" name="Rectangle 225"/>
              <p:cNvSpPr>
                <a:spLocks noChangeArrowheads="1"/>
              </p:cNvSpPr>
              <p:nvPr/>
            </p:nvSpPr>
            <p:spPr bwMode="auto">
              <a:xfrm>
                <a:off x="624" y="1872"/>
                <a:ext cx="3168" cy="2064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90" name="Rectangle 226"/>
              <p:cNvSpPr>
                <a:spLocks noChangeArrowheads="1"/>
              </p:cNvSpPr>
              <p:nvPr/>
            </p:nvSpPr>
            <p:spPr bwMode="auto">
              <a:xfrm>
                <a:off x="1680" y="1488"/>
                <a:ext cx="3168" cy="2064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cxnSp>
            <p:nvCxnSpPr>
              <p:cNvPr id="12491" name="AutoShape 227"/>
              <p:cNvCxnSpPr>
                <a:cxnSpLocks noChangeShapeType="1"/>
              </p:cNvCxnSpPr>
              <p:nvPr/>
            </p:nvCxnSpPr>
            <p:spPr bwMode="auto">
              <a:xfrm flipV="1">
                <a:off x="624" y="1488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492" name="AutoShape 228"/>
              <p:cNvCxnSpPr>
                <a:cxnSpLocks noChangeShapeType="1"/>
              </p:cNvCxnSpPr>
              <p:nvPr/>
            </p:nvCxnSpPr>
            <p:spPr bwMode="auto">
              <a:xfrm flipV="1">
                <a:off x="624" y="3552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493" name="AutoShape 229"/>
              <p:cNvCxnSpPr>
                <a:cxnSpLocks noChangeShapeType="1"/>
              </p:cNvCxnSpPr>
              <p:nvPr/>
            </p:nvCxnSpPr>
            <p:spPr bwMode="auto">
              <a:xfrm flipV="1">
                <a:off x="3792" y="1488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494" name="AutoShape 230"/>
              <p:cNvCxnSpPr>
                <a:cxnSpLocks noChangeShapeType="1"/>
              </p:cNvCxnSpPr>
              <p:nvPr/>
            </p:nvCxnSpPr>
            <p:spPr bwMode="auto">
              <a:xfrm flipV="1">
                <a:off x="3792" y="3552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2466" name="Rectangle 231" descr="T-2003"/>
            <p:cNvSpPr>
              <a:spLocks noChangeArrowheads="1"/>
            </p:cNvSpPr>
            <p:nvPr/>
          </p:nvSpPr>
          <p:spPr bwMode="auto">
            <a:xfrm>
              <a:off x="153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67" name="Rectangle 232" descr="T-2003"/>
            <p:cNvSpPr>
              <a:spLocks noChangeArrowheads="1"/>
            </p:cNvSpPr>
            <p:nvPr/>
          </p:nvSpPr>
          <p:spPr bwMode="auto">
            <a:xfrm>
              <a:off x="1920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68" name="Rectangle 233" descr="T-2003"/>
            <p:cNvSpPr>
              <a:spLocks noChangeArrowheads="1"/>
            </p:cNvSpPr>
            <p:nvPr/>
          </p:nvSpPr>
          <p:spPr bwMode="auto">
            <a:xfrm>
              <a:off x="2304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69" name="Rectangle 234" descr="T-2003"/>
            <p:cNvSpPr>
              <a:spLocks noChangeArrowheads="1"/>
            </p:cNvSpPr>
            <p:nvPr/>
          </p:nvSpPr>
          <p:spPr bwMode="auto">
            <a:xfrm>
              <a:off x="2688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0" name="Rectangle 235" descr="T-2003"/>
            <p:cNvSpPr>
              <a:spLocks noChangeArrowheads="1"/>
            </p:cNvSpPr>
            <p:nvPr/>
          </p:nvSpPr>
          <p:spPr bwMode="auto">
            <a:xfrm>
              <a:off x="912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1" name="Rectangle 236" descr="T-2003"/>
            <p:cNvSpPr>
              <a:spLocks noChangeArrowheads="1"/>
            </p:cNvSpPr>
            <p:nvPr/>
          </p:nvSpPr>
          <p:spPr bwMode="auto">
            <a:xfrm>
              <a:off x="52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2" name="Rectangle 237" descr="T-2003"/>
            <p:cNvSpPr>
              <a:spLocks noChangeArrowheads="1"/>
            </p:cNvSpPr>
            <p:nvPr/>
          </p:nvSpPr>
          <p:spPr bwMode="auto">
            <a:xfrm>
              <a:off x="417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3" name="Rectangle 238" descr="T-2003"/>
            <p:cNvSpPr>
              <a:spLocks noChangeArrowheads="1"/>
            </p:cNvSpPr>
            <p:nvPr/>
          </p:nvSpPr>
          <p:spPr bwMode="auto">
            <a:xfrm>
              <a:off x="3840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4" name="Rectangle 239" descr="T-2003"/>
            <p:cNvSpPr>
              <a:spLocks noChangeArrowheads="1"/>
            </p:cNvSpPr>
            <p:nvPr/>
          </p:nvSpPr>
          <p:spPr bwMode="auto">
            <a:xfrm>
              <a:off x="345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5" name="Rectangle 240" descr="T-2003"/>
            <p:cNvSpPr>
              <a:spLocks noChangeArrowheads="1"/>
            </p:cNvSpPr>
            <p:nvPr/>
          </p:nvSpPr>
          <p:spPr bwMode="auto">
            <a:xfrm>
              <a:off x="3072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6" name="Rectangle 241" descr="T-2003"/>
            <p:cNvSpPr>
              <a:spLocks noChangeArrowheads="1"/>
            </p:cNvSpPr>
            <p:nvPr/>
          </p:nvSpPr>
          <p:spPr bwMode="auto">
            <a:xfrm>
              <a:off x="2064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7" name="Rectangle 242" descr="T-2003"/>
            <p:cNvSpPr>
              <a:spLocks noChangeArrowheads="1"/>
            </p:cNvSpPr>
            <p:nvPr/>
          </p:nvSpPr>
          <p:spPr bwMode="auto">
            <a:xfrm>
              <a:off x="1680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8" name="Rectangle 243" descr="T-2003"/>
            <p:cNvSpPr>
              <a:spLocks noChangeArrowheads="1"/>
            </p:cNvSpPr>
            <p:nvPr/>
          </p:nvSpPr>
          <p:spPr bwMode="auto">
            <a:xfrm>
              <a:off x="1296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79" name="Rectangle 244" descr="T-2003"/>
            <p:cNvSpPr>
              <a:spLocks noChangeArrowheads="1"/>
            </p:cNvSpPr>
            <p:nvPr/>
          </p:nvSpPr>
          <p:spPr bwMode="auto">
            <a:xfrm>
              <a:off x="244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0" name="Rectangle 245" descr="T-2003"/>
            <p:cNvSpPr>
              <a:spLocks noChangeArrowheads="1"/>
            </p:cNvSpPr>
            <p:nvPr/>
          </p:nvSpPr>
          <p:spPr bwMode="auto">
            <a:xfrm>
              <a:off x="316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1" name="Rectangle 246" descr="T-2003"/>
            <p:cNvSpPr>
              <a:spLocks noChangeArrowheads="1"/>
            </p:cNvSpPr>
            <p:nvPr/>
          </p:nvSpPr>
          <p:spPr bwMode="auto">
            <a:xfrm>
              <a:off x="2832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2" name="AutoShape 247" descr="T-1000"/>
            <p:cNvSpPr>
              <a:spLocks noChangeArrowheads="1"/>
            </p:cNvSpPr>
            <p:nvPr/>
          </p:nvSpPr>
          <p:spPr bwMode="auto">
            <a:xfrm rot="16200000" flipV="1">
              <a:off x="2592" y="2736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3" name="AutoShape 248" descr="T-1000"/>
            <p:cNvSpPr>
              <a:spLocks noChangeArrowheads="1"/>
            </p:cNvSpPr>
            <p:nvPr/>
          </p:nvSpPr>
          <p:spPr bwMode="auto">
            <a:xfrm rot="16200000" flipV="1">
              <a:off x="2832" y="2640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4" name="AutoShape 249" descr="T-1000"/>
            <p:cNvSpPr>
              <a:spLocks noChangeArrowheads="1"/>
            </p:cNvSpPr>
            <p:nvPr/>
          </p:nvSpPr>
          <p:spPr bwMode="auto">
            <a:xfrm rot="16200000" flipV="1">
              <a:off x="3072" y="2544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5" name="AutoShape 250" descr="T-1000"/>
            <p:cNvSpPr>
              <a:spLocks noChangeArrowheads="1"/>
            </p:cNvSpPr>
            <p:nvPr/>
          </p:nvSpPr>
          <p:spPr bwMode="auto">
            <a:xfrm rot="16200000" flipV="1">
              <a:off x="3360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6" name="AutoShape 251" descr="T-1000"/>
            <p:cNvSpPr>
              <a:spLocks noChangeArrowheads="1"/>
            </p:cNvSpPr>
            <p:nvPr/>
          </p:nvSpPr>
          <p:spPr bwMode="auto">
            <a:xfrm rot="16200000" flipV="1">
              <a:off x="3312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7" name="Rectangle 252"/>
            <p:cNvSpPr>
              <a:spLocks noChangeArrowheads="1"/>
            </p:cNvSpPr>
            <p:nvPr/>
          </p:nvSpPr>
          <p:spPr bwMode="auto">
            <a:xfrm>
              <a:off x="912" y="2256"/>
              <a:ext cx="912" cy="912"/>
            </a:xfrm>
            <a:prstGeom prst="rect">
              <a:avLst/>
            </a:prstGeom>
            <a:solidFill>
              <a:schemeClr val="tx1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2488" name="Rectangle 253"/>
            <p:cNvSpPr>
              <a:spLocks noChangeArrowheads="1"/>
            </p:cNvSpPr>
            <p:nvPr/>
          </p:nvSpPr>
          <p:spPr bwMode="auto">
            <a:xfrm>
              <a:off x="2688" y="2688"/>
              <a:ext cx="720" cy="1248"/>
            </a:xfrm>
            <a:prstGeom prst="rect">
              <a:avLst/>
            </a:prstGeom>
            <a:solidFill>
              <a:schemeClr val="tx1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</p:grpSp>
      <p:grpSp>
        <p:nvGrpSpPr>
          <p:cNvPr id="4" name="Group 284"/>
          <p:cNvGrpSpPr>
            <a:grpSpLocks/>
          </p:cNvGrpSpPr>
          <p:nvPr/>
        </p:nvGrpSpPr>
        <p:grpSpPr bwMode="auto">
          <a:xfrm>
            <a:off x="0" y="609600"/>
            <a:ext cx="3657600" cy="1219200"/>
            <a:chOff x="96" y="480"/>
            <a:chExt cx="2112" cy="768"/>
          </a:xfrm>
        </p:grpSpPr>
        <p:grpSp>
          <p:nvGrpSpPr>
            <p:cNvPr id="5" name="Group 282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459" name="Rectangle 278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60" name="Rectangle 254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6" name="Group 199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7" name="Group 179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455" name="AutoShape 175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456" name="Line 176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457" name="Line 177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458" name="AutoShape 178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450" name="AutoShape 187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51" name="AutoShape 193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52" name="Line 194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53" name="Line 196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54" name="Line 197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8" name="Group 315"/>
          <p:cNvGrpSpPr>
            <a:grpSpLocks/>
          </p:cNvGrpSpPr>
          <p:nvPr/>
        </p:nvGrpSpPr>
        <p:grpSpPr bwMode="auto">
          <a:xfrm>
            <a:off x="152400" y="762000"/>
            <a:ext cx="3352800" cy="1219200"/>
            <a:chOff x="96" y="480"/>
            <a:chExt cx="2112" cy="768"/>
          </a:xfrm>
        </p:grpSpPr>
        <p:grpSp>
          <p:nvGrpSpPr>
            <p:cNvPr id="9" name="Group 316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445" name="Rectangle 317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46" name="Rectangle 318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0" name="Group 319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1" name="Group 320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441" name="AutoShape 321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442" name="Line 322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443" name="Line 323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444" name="AutoShape 324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436" name="AutoShape 325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37" name="AutoShape 326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38" name="Line 327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39" name="Line 328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40" name="Line 329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2" name="Group 330"/>
          <p:cNvGrpSpPr>
            <a:grpSpLocks/>
          </p:cNvGrpSpPr>
          <p:nvPr/>
        </p:nvGrpSpPr>
        <p:grpSpPr bwMode="auto">
          <a:xfrm>
            <a:off x="304800" y="914400"/>
            <a:ext cx="3352800" cy="1219200"/>
            <a:chOff x="96" y="480"/>
            <a:chExt cx="2112" cy="768"/>
          </a:xfrm>
        </p:grpSpPr>
        <p:grpSp>
          <p:nvGrpSpPr>
            <p:cNvPr id="13" name="Group 331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431" name="Rectangle 332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32" name="Rectangle 333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4" name="Group 334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5" name="Group 335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427" name="AutoShape 336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428" name="Line 337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429" name="Line 338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430" name="AutoShape 339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422" name="AutoShape 340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23" name="AutoShape 341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24" name="Line 342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25" name="Line 343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26" name="Line 344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6" name="Group 345"/>
          <p:cNvGrpSpPr>
            <a:grpSpLocks/>
          </p:cNvGrpSpPr>
          <p:nvPr/>
        </p:nvGrpSpPr>
        <p:grpSpPr bwMode="auto">
          <a:xfrm>
            <a:off x="457200" y="1066800"/>
            <a:ext cx="3352800" cy="1219200"/>
            <a:chOff x="96" y="480"/>
            <a:chExt cx="2112" cy="768"/>
          </a:xfrm>
        </p:grpSpPr>
        <p:grpSp>
          <p:nvGrpSpPr>
            <p:cNvPr id="17" name="Group 346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417" name="Rectangle 347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18" name="Rectangle 348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8" name="Group 349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9" name="Group 350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413" name="AutoShape 351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414" name="Line 352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415" name="Line 353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416" name="AutoShape 354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408" name="AutoShape 355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09" name="AutoShape 356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10" name="Line 357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11" name="Line 358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412" name="Line 359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0" name="Group 360"/>
          <p:cNvGrpSpPr>
            <a:grpSpLocks/>
          </p:cNvGrpSpPr>
          <p:nvPr/>
        </p:nvGrpSpPr>
        <p:grpSpPr bwMode="auto">
          <a:xfrm>
            <a:off x="609600" y="1219200"/>
            <a:ext cx="3352800" cy="1219200"/>
            <a:chOff x="96" y="480"/>
            <a:chExt cx="2112" cy="768"/>
          </a:xfrm>
        </p:grpSpPr>
        <p:grpSp>
          <p:nvGrpSpPr>
            <p:cNvPr id="21" name="Group 361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403" name="Rectangle 362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404" name="Rectangle 363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22" name="Group 364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23" name="Group 365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399" name="AutoShape 366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400" name="Line 367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401" name="Line 368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402" name="AutoShape 369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394" name="AutoShape 370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95" name="AutoShape 371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96" name="Line 372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97" name="Line 373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98" name="Line 374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4" name="Group 375"/>
          <p:cNvGrpSpPr>
            <a:grpSpLocks/>
          </p:cNvGrpSpPr>
          <p:nvPr/>
        </p:nvGrpSpPr>
        <p:grpSpPr bwMode="auto">
          <a:xfrm>
            <a:off x="762000" y="1371600"/>
            <a:ext cx="3352800" cy="1219200"/>
            <a:chOff x="96" y="480"/>
            <a:chExt cx="2112" cy="768"/>
          </a:xfrm>
        </p:grpSpPr>
        <p:grpSp>
          <p:nvGrpSpPr>
            <p:cNvPr id="25" name="Group 376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389" name="Rectangle 377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90" name="Rectangle 378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26" name="Group 379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27" name="Group 380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385" name="AutoShape 381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386" name="Line 382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387" name="Line 383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388" name="AutoShape 384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380" name="AutoShape 385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81" name="AutoShape 386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82" name="Line 387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83" name="Line 388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84" name="Line 389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8" name="Group 390"/>
          <p:cNvGrpSpPr>
            <a:grpSpLocks/>
          </p:cNvGrpSpPr>
          <p:nvPr/>
        </p:nvGrpSpPr>
        <p:grpSpPr bwMode="auto">
          <a:xfrm>
            <a:off x="914400" y="1524000"/>
            <a:ext cx="3352800" cy="1219200"/>
            <a:chOff x="96" y="480"/>
            <a:chExt cx="2112" cy="768"/>
          </a:xfrm>
        </p:grpSpPr>
        <p:grpSp>
          <p:nvGrpSpPr>
            <p:cNvPr id="29" name="Group 391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375" name="Rectangle 392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76" name="Rectangle 393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30" name="Group 394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31" name="Group 395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371" name="AutoShape 396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372" name="Line 397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373" name="Line 398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374" name="AutoShape 399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366" name="AutoShape 400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67" name="AutoShape 401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68" name="Line 402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69" name="Line 403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70" name="Line 404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92" name="Group 405"/>
          <p:cNvGrpSpPr>
            <a:grpSpLocks/>
          </p:cNvGrpSpPr>
          <p:nvPr/>
        </p:nvGrpSpPr>
        <p:grpSpPr bwMode="auto">
          <a:xfrm>
            <a:off x="4953000" y="609600"/>
            <a:ext cx="3352800" cy="1219200"/>
            <a:chOff x="96" y="480"/>
            <a:chExt cx="2112" cy="768"/>
          </a:xfrm>
        </p:grpSpPr>
        <p:grpSp>
          <p:nvGrpSpPr>
            <p:cNvPr id="193" name="Group 406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361" name="Rectangle 407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62" name="Rectangle 408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94" name="Group 409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95" name="Group 410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357" name="AutoShape 411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358" name="Line 412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359" name="Line 413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360" name="AutoShape 414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352" name="AutoShape 415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53" name="AutoShape 416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54" name="Line 417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55" name="Line 418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56" name="Line 419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96" name="Group 420"/>
          <p:cNvGrpSpPr>
            <a:grpSpLocks/>
          </p:cNvGrpSpPr>
          <p:nvPr/>
        </p:nvGrpSpPr>
        <p:grpSpPr bwMode="auto">
          <a:xfrm>
            <a:off x="5105400" y="762000"/>
            <a:ext cx="3352800" cy="1219200"/>
            <a:chOff x="96" y="480"/>
            <a:chExt cx="2112" cy="768"/>
          </a:xfrm>
        </p:grpSpPr>
        <p:grpSp>
          <p:nvGrpSpPr>
            <p:cNvPr id="197" name="Group 421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347" name="Rectangle 422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48" name="Rectangle 423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98" name="Group 424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99" name="Group 425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343" name="AutoShape 426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344" name="Line 427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345" name="Line 428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346" name="AutoShape 429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338" name="AutoShape 430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39" name="AutoShape 431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40" name="Line 432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41" name="Line 433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42" name="Line 434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00" name="Group 435"/>
          <p:cNvGrpSpPr>
            <a:grpSpLocks/>
          </p:cNvGrpSpPr>
          <p:nvPr/>
        </p:nvGrpSpPr>
        <p:grpSpPr bwMode="auto">
          <a:xfrm>
            <a:off x="5257800" y="914400"/>
            <a:ext cx="3352800" cy="1219200"/>
            <a:chOff x="96" y="480"/>
            <a:chExt cx="2112" cy="768"/>
          </a:xfrm>
        </p:grpSpPr>
        <p:grpSp>
          <p:nvGrpSpPr>
            <p:cNvPr id="201" name="Group 436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333" name="Rectangle 437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34" name="Rectangle 438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202" name="Group 439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203" name="Group 440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329" name="AutoShape 441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330" name="Line 442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331" name="Line 443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332" name="AutoShape 444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324" name="AutoShape 445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25" name="AutoShape 446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26" name="Line 447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27" name="Line 448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28" name="Line 449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04" name="Group 450"/>
          <p:cNvGrpSpPr>
            <a:grpSpLocks/>
          </p:cNvGrpSpPr>
          <p:nvPr/>
        </p:nvGrpSpPr>
        <p:grpSpPr bwMode="auto">
          <a:xfrm>
            <a:off x="5410200" y="1066800"/>
            <a:ext cx="3352800" cy="1219200"/>
            <a:chOff x="96" y="480"/>
            <a:chExt cx="2112" cy="768"/>
          </a:xfrm>
        </p:grpSpPr>
        <p:grpSp>
          <p:nvGrpSpPr>
            <p:cNvPr id="205" name="Group 451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2319" name="Rectangle 452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20" name="Rectangle 453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8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206" name="Group 454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207" name="Group 455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2315" name="AutoShape 456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2316" name="Line 457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317" name="Line 458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2318" name="AutoShape 459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2310" name="AutoShape 460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11" name="AutoShape 461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2312" name="Line 462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13" name="Line 463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2314" name="Line 464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pic>
        <p:nvPicPr>
          <p:cNvPr id="13777" name="Picture 465" descr="Upload%5Ca75498598925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39075" y="2466975"/>
            <a:ext cx="1179513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79" name="Picture 467" descr="sendv_clip_image00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A59CA1"/>
              </a:clrFrom>
              <a:clrTo>
                <a:srgbClr val="A59CA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4244975"/>
            <a:ext cx="7086600" cy="261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80" name="WordArt 468"/>
          <p:cNvSpPr>
            <a:spLocks noChangeArrowheads="1" noChangeShapeType="1" noTextEdit="1"/>
          </p:cNvSpPr>
          <p:nvPr/>
        </p:nvSpPr>
        <p:spPr bwMode="auto">
          <a:xfrm rot="761554">
            <a:off x="4419600" y="4876800"/>
            <a:ext cx="3565525" cy="1416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rtl="1"/>
            <a:r>
              <a:rPr lang="he-IL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Shalt"/>
              </a:rPr>
              <a:t>נעילת פנל גג</a:t>
            </a:r>
          </a:p>
        </p:txBody>
      </p:sp>
      <p:sp>
        <p:nvSpPr>
          <p:cNvPr id="208" name="Rectangle 2"/>
          <p:cNvSpPr txBox="1">
            <a:spLocks noChangeArrowheads="1"/>
          </p:cNvSpPr>
          <p:nvPr/>
        </p:nvSpPr>
        <p:spPr bwMode="auto">
          <a:xfrm>
            <a:off x="806896" y="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9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הרכבת גג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03334 0.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5 0.177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10833 0.1555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15 0.1333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19167 0.111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25 0.0888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25 0.0666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22222E-6 L -0.15 0.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125 0.1777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1 0.1555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075 0.1333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6528 C -0.04462 -0.07222 -0.02656 -0.06875 -0.09774 -0.06528 C -0.10052 -0.06505 -0.10607 -0.0625 -0.10607 -0.06227 C -0.10642 -0.06482 -0.10625 -0.06736 -0.10712 -0.06945 C -0.10781 -0.07083 -0.10937 -0.07107 -0.11024 -0.07222 C -0.11215 -0.07477 -0.11354 -0.07801 -0.11545 -0.08056 C -0.11719 -0.08773 -0.11996 -0.09421 -0.1217 -0.10139 C -0.12239 -0.10417 -0.12378 -0.10972 -0.12378 -0.10949 C -0.12396 -0.12662 -0.11337 -0.19769 -0.13628 -0.21806 C -0.1408 -0.22708 -0.14201 -0.225 -0.15087 -0.22361 C -0.15521 -0.22176 -0.1566 -0.21852 -0.16024 -0.21528 C -0.16215 -0.21366 -0.16458 -0.21273 -0.16649 -0.21111 C -0.17205 -0.2 -0.16476 -0.21343 -0.1717 -0.20417 C -0.17673 -0.19745 -0.18107 -0.19051 -0.1842 -0.18195 C -0.18524 -0.18333 -0.18663 -0.18449 -0.18732 -0.18611 C -0.18837 -0.18866 -0.18785 -0.19236 -0.18941 -0.19445 C -0.19757 -0.20533 -0.2026 -0.20926 -0.21441 -0.21111 C -0.21788 -0.21065 -0.22101 -0.21158 -0.2243 -0.20972 C -0.2309 -0.20533 -0.23715 -0.18727 -0.24323 -0.17917 C -0.2493 -0.18704 -0.25173 -0.20116 -0.25816 -0.20695 C -0.26267 -0.21574 -0.26736 -0.21667 -0.27378 -0.21806 C -0.2776 -0.21759 -0.2816 -0.21806 -0.28611 -0.21667 C -0.28663 -0.2162 -0.28715 -0.21366 -0.28837 -0.2125 C -0.29705 -0.20301 -0.30243 -0.18079 -0.31232 -0.17639 C -0.31701 -0.18565 -0.32274 -0.19491 -0.32691 -0.20417 C -0.33264 -0.21482 -0.33368 -0.22292 -0.34462 -0.22778 C -0.34722 -0.22755 -0.35538 -0.22616 -0.35816 -0.225 C -0.3658 -0.22153 -0.36875 -0.21366 -0.37482 -0.20833 C -0.3783 -0.20116 -0.38107 -0.19421 -0.38403 -0.18611 C -0.38403 -0.18333 -0.38524 -0.17778 -0.38524 -0.17755 C -0.38854 -0.18658 -0.39167 -0.19514 -0.39462 -0.20417 C -0.39687 -0.21111 -0.39774 -0.21713 -0.40087 -0.22361 C -0.40226 -0.23033 -0.40851 -0.24514 -0.41337 -0.24722 C -0.41545 -0.24815 -0.41962 -0.25 -0.41962 -0.24977 C -0.42882 -0.24908 -0.43177 -0.25023 -0.43837 -0.24445 C -0.44201 -0.23727 -0.44618 -0.23148 -0.44878 -0.22361 C -0.45121 -0.2162 -0.45173 -0.20533 -0.45503 -0.19861 C -0.45798 -0.19259 -0.46146 -0.18773 -0.46441 -0.18195 C -0.47031 -0.18704 -0.47292 -0.19583 -0.47899 -0.20139 C -0.4816 -0.20833 -0.48507 -0.21158 -0.49045 -0.21389 C -0.49462 -0.2132 -0.5 -0.21505 -0.50295 -0.21111 C -0.50764 -0.20486 -0.50798 -0.19583 -0.51441 -0.19306 C -0.5158 -0.19583 -0.51684 -0.19908 -0.51857 -0.20139 C -0.51962 -0.20278 -0.52083 -0.20394 -0.5217 -0.20556 C -0.52604 -0.21296 -0.5283 -0.22107 -0.5342 -0.22639 C -0.53819 -0.23449 -0.54097 -0.23171 -0.54878 -0.23056 C -0.55607 -0.22408 -0.55764 -0.21875 -0.56337 -0.21111 C -0.56528 -0.20857 -0.56771 -0.20671 -0.56962 -0.20417 C -0.57222 -0.19398 -0.57743 -0.19259 -0.58316 -0.1875 C -0.59653 -0.19329 -0.59653 -0.20533 -0.60503 -0.21528 C -0.60625 -0.21667 -0.60781 -0.2169 -0.6092 -0.21806 C -0.61128 -0.21968 -0.61302 -0.22245 -0.61545 -0.22361 C -0.61753 -0.22454 -0.6217 -0.22639 -0.6217 -0.22616 C -0.62448 -0.22593 -0.62743 -0.22616 -0.63003 -0.225 C -0.63246 -0.22384 -0.63628 -0.21945 -0.63628 -0.21921 C -0.63906 -0.21389 -0.64253 -0.20787 -0.6467 -0.20417 C -0.65156 -0.2081 -0.65364 -0.21273 -0.65816 -0.21667 C -0.66024 -0.22245 -0.66215 -0.22616 -0.66545 -0.23056 C -0.66805 -0.24097 -0.66423 -0.22847 -0.66962 -0.2375 C -0.67031 -0.23866 -0.66996 -0.24051 -0.67066 -0.24167 C -0.67396 -0.24838 -0.68194 -0.25046 -0.68732 -0.25278 C -0.69253 -0.25232 -0.69774 -0.25255 -0.70295 -0.25139 C -0.70851 -0.25023 -0.71406 -0.2338 -0.71857 -0.22778 C -0.72135 -0.21667 -0.7283 -0.20833 -0.73107 -0.19722 C -0.73489 -0.2007 -0.73403 -0.2037 -0.73837 -0.20556 C -0.74236 -0.21088 -0.74635 -0.21412 -0.75191 -0.21667 C -0.76024 -0.21296 -0.76354 -0.20926 -0.76753 -0.19861 C -0.7691 -0.19445 -0.7717 -0.18611 -0.7717 -0.18588 C -0.77309 -0.11644 -0.76285 -0.14421 -0.79045 -0.13195 C -0.79271 -0.12732 -0.79531 -0.12477 -0.7967 -0.11945 C -0.79583 -0.11111 -0.7967 -0.10324 -0.78941 -0.10972 C -0.78646 -0.11574 -0.77604 -0.1213 -0.77066 -0.12361 C -0.76545 -0.12292 -0.75937 -0.12477 -0.75503 -0.12083 C -0.75399 -0.11991 -0.75104 -0.11204 -0.75087 -0.11111 C -0.75 -0.10741 -0.74878 -0.1 -0.74878 -0.09977 C -0.74323 -0.11829 -0.7283 -0.12824 -0.71441 -0.13195 C -0.70885 -0.13148 -0.7033 -0.13125 -0.69774 -0.13056 C -0.69427 -0.13009 -0.68837 -0.12361 -0.68837 -0.12338 C -0.68715 -0.12037 -0.68542 -0.11736 -0.6842 -0.11389 C -0.68333 -0.11111 -0.68212 -0.10556 -0.68212 -0.10533 C -0.67864 -0.12361 -0.67587 -0.12593 -0.66232 -0.13056 C -0.65469 -0.12986 -0.64635 -0.13218 -0.63941 -0.12778 C -0.6368 -0.12616 -0.63472 -0.12269 -0.63316 -0.11945 C -0.63177 -0.11667 -0.62899 -0.11111 -0.62899 -0.11088 C -0.62708 -0.11505 -0.62569 -0.11968 -0.62378 -0.12361 C -0.61962 -0.13195 -0.60972 -0.13727 -0.60295 -0.14028 C -0.59583 -0.13843 -0.59132 -0.1331 -0.58628 -0.12639 C -0.58489 -0.1206 -0.57899 -0.11111 -0.57899 -0.11088 C -0.5743 -0.11736 -0.57031 -0.12245 -0.56441 -0.12639 C -0.5625 -0.12778 -0.55816 -0.12917 -0.55816 -0.12894 C -0.53455 -0.12755 -0.53837 -0.13171 -0.52795 -0.11111 C -0.52569 -0.12292 -0.52882 -0.11088 -0.52378 -0.12083 C -0.52309 -0.12199 -0.52344 -0.12384 -0.52274 -0.125 C -0.51857 -0.13287 -0.51302 -0.13357 -0.50712 -0.1375 C -0.50156 -0.13681 -0.49653 -0.13866 -0.49253 -0.13333 C -0.48958 -0.1294 -0.48524 -0.11945 -0.48524 -0.11921 C -0.48038 -0.12199 -0.47726 -0.12616 -0.47274 -0.12917 C -0.46823 -0.13218 -0.46389 -0.13403 -0.4592 -0.13611 C -0.4401 -0.13287 -0.44722 -0.1375 -0.43628 -0.12778 C -0.43333 -0.12523 -0.43003 -0.11667 -0.43003 -0.11644 C -0.42969 -0.11528 -0.43003 -0.11204 -0.42899 -0.1125 C -0.42569 -0.11389 -0.42344 -0.11806 -0.42066 -0.12083 C -0.4158 -0.1257 -0.40781 -0.12986 -0.40226 -0.13195 C -0.3901 -0.12986 -0.38785 -0.12732 -0.38107 -0.11389 C -0.38073 -0.11158 -0.38125 -0.10857 -0.38003 -0.10695 C -0.37934 -0.10602 -0.37951 -0.10995 -0.37899 -0.11111 C -0.37812 -0.1132 -0.37778 -0.11505 -0.37587 -0.11667 C -0.3717 -0.12222 -0.36597 -0.12593 -0.36024 -0.12778 C -0.34722 -0.12662 -0.34722 -0.12639 -0.33732 -0.12222 C -0.33628 -0.12037 -0.33524 -0.11852 -0.33507 -0.11667 C -0.33281 -0.11389 -0.33003 -0.10833 -0.33003 -0.1081 C -0.32309 -0.11759 -0.31667 -0.12593 -0.30607 -0.12917 C -0.2993 -0.12685 -0.29826 -0.12153 -0.29357 -0.11389 C -0.29288 -0.1125 -0.29219 -0.10972 -0.29219 -0.10949 C -0.2875 -0.12546 -0.27517 -0.1419 -0.26337 -0.14722 C -0.25798 -0.14583 -0.25538 -0.14491 -0.25295 -0.1375 C -0.24548 -0.14745 -0.23819 -0.15787 -0.22795 -0.1625 C -0.22153 -0.15972 -0.22083 -0.15533 -0.21788 -0.14861 C -0.21215 -0.15972 -0.20469 -0.16759 -0.19566 -0.17361 C -0.18403 -0.17222 -0.18212 -0.17222 -0.17482 -0.1625 C -0.17083 -0.16644 -0.16719 -0.17014 -0.16232 -0.17222 C -0.15712 -0.17755 -0.15903 -0.17639 -0.15191 -0.17917 C -0.14913 -0.18033 -0.14357 -0.18195 -0.14357 -0.18171 C -0.14201 -0.18171 -0.12656 -0.18102 -0.1217 -0.17917 C -0.10955 -0.17431 -0.09896 -0.16366 -0.08732 -0.15695 C -0.08055 -0.15301 -0.07673 -0.15208 -0.07066 -0.14722 C -0.06232 -0.14051 -0.0559 -0.13079 -0.04774 -0.12361 C -0.04479 -0.11759 -0.03871 -0.11482 -0.03628 -0.10833 C -0.03385 -0.10208 -0.03107 -0.09537 -0.02899 -0.08889 C -0.02812 -0.08611 -0.02743 -0.08333 -0.02691 -0.08056 C -0.02656 -0.0787 -0.02639 -0.07685 -0.02587 -0.075 C -0.02361 -0.06783 -0.02378 -0.07315 -0.02378 -0.06945 L -0.02795 -0.05278 " pathEditMode="relative" rAng="0" ptsTypes="fffffffffffffffffffffffffffffffffffffffffffffffffffffffffffffffffffffffffffffffffffffffffffffffffffffffffffffffffffffffffffffffffffAA">
                                      <p:cBhvr>
                                        <p:cTn id="50" dur="5000" fill="hold"/>
                                        <p:tgtEl>
                                          <p:spTgt spid="13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" y="-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81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5538" name="Rectangle 178"/>
          <p:cNvSpPr>
            <a:spLocks noChangeArrowheads="1"/>
          </p:cNvSpPr>
          <p:nvPr/>
        </p:nvSpPr>
        <p:spPr bwMode="auto">
          <a:xfrm>
            <a:off x="609600" y="6629400"/>
            <a:ext cx="4876800" cy="152400"/>
          </a:xfrm>
          <a:prstGeom prst="rect">
            <a:avLst/>
          </a:prstGeom>
          <a:solidFill>
            <a:srgbClr val="FFFFFF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5536" name="AutoShape 176"/>
          <p:cNvSpPr>
            <a:spLocks noChangeArrowheads="1"/>
          </p:cNvSpPr>
          <p:nvPr/>
        </p:nvSpPr>
        <p:spPr bwMode="auto">
          <a:xfrm rot="9412137" flipV="1">
            <a:off x="5486400" y="6096000"/>
            <a:ext cx="3068638" cy="169863"/>
          </a:xfrm>
          <a:prstGeom prst="parallelogram">
            <a:avLst>
              <a:gd name="adj" fmla="val 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2362200"/>
            <a:ext cx="6400800" cy="3886200"/>
            <a:chOff x="528" y="1488"/>
            <a:chExt cx="4032" cy="2448"/>
          </a:xfrm>
        </p:grpSpPr>
        <p:sp>
          <p:nvSpPr>
            <p:cNvPr id="13464" name="AutoShape 5" descr="T-1000"/>
            <p:cNvSpPr>
              <a:spLocks noChangeArrowheads="1"/>
            </p:cNvSpPr>
            <p:nvPr/>
          </p:nvSpPr>
          <p:spPr bwMode="auto">
            <a:xfrm rot="16200000" flipV="1">
              <a:off x="336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65" name="AutoShape 6" descr="T-1000"/>
            <p:cNvSpPr>
              <a:spLocks noChangeArrowheads="1"/>
            </p:cNvSpPr>
            <p:nvPr/>
          </p:nvSpPr>
          <p:spPr bwMode="auto">
            <a:xfrm rot="16200000" flipV="1">
              <a:off x="-384" y="2736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66" name="AutoShape 7" descr="T-1000"/>
            <p:cNvSpPr>
              <a:spLocks noChangeArrowheads="1"/>
            </p:cNvSpPr>
            <p:nvPr/>
          </p:nvSpPr>
          <p:spPr bwMode="auto">
            <a:xfrm rot="16200000" flipV="1">
              <a:off x="-144" y="2640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67" name="AutoShape 8" descr="T-1000"/>
            <p:cNvSpPr>
              <a:spLocks noChangeArrowheads="1"/>
            </p:cNvSpPr>
            <p:nvPr/>
          </p:nvSpPr>
          <p:spPr bwMode="auto">
            <a:xfrm rot="16200000" flipV="1">
              <a:off x="96" y="2544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528" y="1488"/>
              <a:ext cx="4032" cy="2448"/>
              <a:chOff x="624" y="1488"/>
              <a:chExt cx="4224" cy="2448"/>
            </a:xfrm>
          </p:grpSpPr>
          <p:sp>
            <p:nvSpPr>
              <p:cNvPr id="13492" name="Rectangle 10"/>
              <p:cNvSpPr>
                <a:spLocks noChangeArrowheads="1"/>
              </p:cNvSpPr>
              <p:nvPr/>
            </p:nvSpPr>
            <p:spPr bwMode="auto">
              <a:xfrm>
                <a:off x="624" y="1872"/>
                <a:ext cx="3168" cy="2064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93" name="Rectangle 11"/>
              <p:cNvSpPr>
                <a:spLocks noChangeArrowheads="1"/>
              </p:cNvSpPr>
              <p:nvPr/>
            </p:nvSpPr>
            <p:spPr bwMode="auto">
              <a:xfrm>
                <a:off x="1680" y="1488"/>
                <a:ext cx="3168" cy="2064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cxnSp>
            <p:nvCxnSpPr>
              <p:cNvPr id="13494" name="AutoShape 12"/>
              <p:cNvCxnSpPr>
                <a:cxnSpLocks noChangeShapeType="1"/>
              </p:cNvCxnSpPr>
              <p:nvPr/>
            </p:nvCxnSpPr>
            <p:spPr bwMode="auto">
              <a:xfrm flipV="1">
                <a:off x="624" y="1488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3495" name="AutoShape 13"/>
              <p:cNvCxnSpPr>
                <a:cxnSpLocks noChangeShapeType="1"/>
              </p:cNvCxnSpPr>
              <p:nvPr/>
            </p:nvCxnSpPr>
            <p:spPr bwMode="auto">
              <a:xfrm flipV="1">
                <a:off x="624" y="3552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3496" name="AutoShape 14"/>
              <p:cNvCxnSpPr>
                <a:cxnSpLocks noChangeShapeType="1"/>
              </p:cNvCxnSpPr>
              <p:nvPr/>
            </p:nvCxnSpPr>
            <p:spPr bwMode="auto">
              <a:xfrm flipV="1">
                <a:off x="3792" y="1488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3497" name="AutoShape 15"/>
              <p:cNvCxnSpPr>
                <a:cxnSpLocks noChangeShapeType="1"/>
              </p:cNvCxnSpPr>
              <p:nvPr/>
            </p:nvCxnSpPr>
            <p:spPr bwMode="auto">
              <a:xfrm flipV="1">
                <a:off x="3792" y="3552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3469" name="Rectangle 16" descr="T-2003"/>
            <p:cNvSpPr>
              <a:spLocks noChangeArrowheads="1"/>
            </p:cNvSpPr>
            <p:nvPr/>
          </p:nvSpPr>
          <p:spPr bwMode="auto">
            <a:xfrm>
              <a:off x="153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0" name="Rectangle 17" descr="T-2003"/>
            <p:cNvSpPr>
              <a:spLocks noChangeArrowheads="1"/>
            </p:cNvSpPr>
            <p:nvPr/>
          </p:nvSpPr>
          <p:spPr bwMode="auto">
            <a:xfrm>
              <a:off x="1920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1" name="Rectangle 18" descr="T-2003"/>
            <p:cNvSpPr>
              <a:spLocks noChangeArrowheads="1"/>
            </p:cNvSpPr>
            <p:nvPr/>
          </p:nvSpPr>
          <p:spPr bwMode="auto">
            <a:xfrm>
              <a:off x="2304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2" name="Rectangle 19" descr="T-2003"/>
            <p:cNvSpPr>
              <a:spLocks noChangeArrowheads="1"/>
            </p:cNvSpPr>
            <p:nvPr/>
          </p:nvSpPr>
          <p:spPr bwMode="auto">
            <a:xfrm>
              <a:off x="2688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3" name="Rectangle 20" descr="T-2003"/>
            <p:cNvSpPr>
              <a:spLocks noChangeArrowheads="1"/>
            </p:cNvSpPr>
            <p:nvPr/>
          </p:nvSpPr>
          <p:spPr bwMode="auto">
            <a:xfrm>
              <a:off x="912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4" name="Rectangle 21" descr="T-2003"/>
            <p:cNvSpPr>
              <a:spLocks noChangeArrowheads="1"/>
            </p:cNvSpPr>
            <p:nvPr/>
          </p:nvSpPr>
          <p:spPr bwMode="auto">
            <a:xfrm>
              <a:off x="52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5" name="Rectangle 22" descr="T-2003"/>
            <p:cNvSpPr>
              <a:spLocks noChangeArrowheads="1"/>
            </p:cNvSpPr>
            <p:nvPr/>
          </p:nvSpPr>
          <p:spPr bwMode="auto">
            <a:xfrm>
              <a:off x="417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6" name="Rectangle 23" descr="T-2003"/>
            <p:cNvSpPr>
              <a:spLocks noChangeArrowheads="1"/>
            </p:cNvSpPr>
            <p:nvPr/>
          </p:nvSpPr>
          <p:spPr bwMode="auto">
            <a:xfrm>
              <a:off x="3840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7" name="Rectangle 24" descr="T-2003"/>
            <p:cNvSpPr>
              <a:spLocks noChangeArrowheads="1"/>
            </p:cNvSpPr>
            <p:nvPr/>
          </p:nvSpPr>
          <p:spPr bwMode="auto">
            <a:xfrm>
              <a:off x="345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8" name="Rectangle 25" descr="T-2003"/>
            <p:cNvSpPr>
              <a:spLocks noChangeArrowheads="1"/>
            </p:cNvSpPr>
            <p:nvPr/>
          </p:nvSpPr>
          <p:spPr bwMode="auto">
            <a:xfrm>
              <a:off x="3072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79" name="Rectangle 26" descr="T-2003"/>
            <p:cNvSpPr>
              <a:spLocks noChangeArrowheads="1"/>
            </p:cNvSpPr>
            <p:nvPr/>
          </p:nvSpPr>
          <p:spPr bwMode="auto">
            <a:xfrm>
              <a:off x="2064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0" name="Rectangle 27" descr="T-2003"/>
            <p:cNvSpPr>
              <a:spLocks noChangeArrowheads="1"/>
            </p:cNvSpPr>
            <p:nvPr/>
          </p:nvSpPr>
          <p:spPr bwMode="auto">
            <a:xfrm>
              <a:off x="1680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1" name="Rectangle 28" descr="T-2003"/>
            <p:cNvSpPr>
              <a:spLocks noChangeArrowheads="1"/>
            </p:cNvSpPr>
            <p:nvPr/>
          </p:nvSpPr>
          <p:spPr bwMode="auto">
            <a:xfrm>
              <a:off x="1296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2" name="Rectangle 29" descr="T-2003"/>
            <p:cNvSpPr>
              <a:spLocks noChangeArrowheads="1"/>
            </p:cNvSpPr>
            <p:nvPr/>
          </p:nvSpPr>
          <p:spPr bwMode="auto">
            <a:xfrm>
              <a:off x="244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3" name="Rectangle 30" descr="T-2003"/>
            <p:cNvSpPr>
              <a:spLocks noChangeArrowheads="1"/>
            </p:cNvSpPr>
            <p:nvPr/>
          </p:nvSpPr>
          <p:spPr bwMode="auto">
            <a:xfrm>
              <a:off x="316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4" name="Rectangle 31" descr="T-2003"/>
            <p:cNvSpPr>
              <a:spLocks noChangeArrowheads="1"/>
            </p:cNvSpPr>
            <p:nvPr/>
          </p:nvSpPr>
          <p:spPr bwMode="auto">
            <a:xfrm>
              <a:off x="2832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5" name="AutoShape 32" descr="T-1000"/>
            <p:cNvSpPr>
              <a:spLocks noChangeArrowheads="1"/>
            </p:cNvSpPr>
            <p:nvPr/>
          </p:nvSpPr>
          <p:spPr bwMode="auto">
            <a:xfrm rot="16200000" flipV="1">
              <a:off x="2592" y="2736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6" name="AutoShape 33" descr="T-1000"/>
            <p:cNvSpPr>
              <a:spLocks noChangeArrowheads="1"/>
            </p:cNvSpPr>
            <p:nvPr/>
          </p:nvSpPr>
          <p:spPr bwMode="auto">
            <a:xfrm rot="16200000" flipV="1">
              <a:off x="2832" y="2640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7" name="AutoShape 34" descr="T-1000"/>
            <p:cNvSpPr>
              <a:spLocks noChangeArrowheads="1"/>
            </p:cNvSpPr>
            <p:nvPr/>
          </p:nvSpPr>
          <p:spPr bwMode="auto">
            <a:xfrm rot="16200000" flipV="1">
              <a:off x="3072" y="2544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8" name="AutoShape 35" descr="T-1000"/>
            <p:cNvSpPr>
              <a:spLocks noChangeArrowheads="1"/>
            </p:cNvSpPr>
            <p:nvPr/>
          </p:nvSpPr>
          <p:spPr bwMode="auto">
            <a:xfrm rot="16200000" flipV="1">
              <a:off x="3360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89" name="AutoShape 36" descr="T-1000"/>
            <p:cNvSpPr>
              <a:spLocks noChangeArrowheads="1"/>
            </p:cNvSpPr>
            <p:nvPr/>
          </p:nvSpPr>
          <p:spPr bwMode="auto">
            <a:xfrm rot="16200000" flipV="1">
              <a:off x="3312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90" name="Rectangle 37"/>
            <p:cNvSpPr>
              <a:spLocks noChangeArrowheads="1"/>
            </p:cNvSpPr>
            <p:nvPr/>
          </p:nvSpPr>
          <p:spPr bwMode="auto">
            <a:xfrm>
              <a:off x="912" y="2256"/>
              <a:ext cx="912" cy="912"/>
            </a:xfrm>
            <a:prstGeom prst="rect">
              <a:avLst/>
            </a:prstGeom>
            <a:solidFill>
              <a:schemeClr val="tx1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3491" name="Rectangle 38"/>
            <p:cNvSpPr>
              <a:spLocks noChangeArrowheads="1"/>
            </p:cNvSpPr>
            <p:nvPr/>
          </p:nvSpPr>
          <p:spPr bwMode="auto">
            <a:xfrm>
              <a:off x="2688" y="2688"/>
              <a:ext cx="720" cy="1248"/>
            </a:xfrm>
            <a:prstGeom prst="rect">
              <a:avLst/>
            </a:prstGeom>
            <a:solidFill>
              <a:schemeClr val="tx1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152400" y="2057400"/>
            <a:ext cx="3352800" cy="1219200"/>
            <a:chOff x="96" y="480"/>
            <a:chExt cx="2112" cy="768"/>
          </a:xfrm>
        </p:grpSpPr>
        <p:grpSp>
          <p:nvGrpSpPr>
            <p:cNvPr id="5" name="Group 40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462" name="Rectangle 41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63" name="Rectangle 42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6" name="Group 43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7" name="Group 44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458" name="AutoShape 45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459" name="Line 46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460" name="Line 47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461" name="AutoShape 48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453" name="AutoShape 49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54" name="AutoShape 50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55" name="Line 51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56" name="Line 52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57" name="Line 53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685800" y="2057400"/>
            <a:ext cx="3352800" cy="1219200"/>
            <a:chOff x="96" y="480"/>
            <a:chExt cx="2112" cy="768"/>
          </a:xfrm>
        </p:grpSpPr>
        <p:grpSp>
          <p:nvGrpSpPr>
            <p:cNvPr id="9" name="Group 55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448" name="Rectangle 56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49" name="Rectangle 57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0" name="Group 58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1" name="Group 59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444" name="AutoShape 60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445" name="Line 61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446" name="Line 62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447" name="AutoShape 63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439" name="AutoShape 64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40" name="AutoShape 65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41" name="Line 66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42" name="Line 67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43" name="Line 68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2" name="Group 69"/>
          <p:cNvGrpSpPr>
            <a:grpSpLocks/>
          </p:cNvGrpSpPr>
          <p:nvPr/>
        </p:nvGrpSpPr>
        <p:grpSpPr bwMode="auto">
          <a:xfrm>
            <a:off x="1219200" y="2057400"/>
            <a:ext cx="3352800" cy="1219200"/>
            <a:chOff x="96" y="480"/>
            <a:chExt cx="2112" cy="768"/>
          </a:xfrm>
        </p:grpSpPr>
        <p:grpSp>
          <p:nvGrpSpPr>
            <p:cNvPr id="13" name="Group 70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434" name="Rectangle 71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35" name="Rectangle 72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4" name="Group 73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5" name="Group 74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430" name="AutoShape 75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431" name="Line 76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432" name="Line 77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433" name="AutoShape 78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425" name="AutoShape 79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26" name="AutoShape 80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27" name="Line 81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28" name="Line 82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29" name="Line 83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6" name="Group 84"/>
          <p:cNvGrpSpPr>
            <a:grpSpLocks/>
          </p:cNvGrpSpPr>
          <p:nvPr/>
        </p:nvGrpSpPr>
        <p:grpSpPr bwMode="auto">
          <a:xfrm>
            <a:off x="1752600" y="2057400"/>
            <a:ext cx="3352800" cy="1219200"/>
            <a:chOff x="96" y="480"/>
            <a:chExt cx="2112" cy="768"/>
          </a:xfrm>
        </p:grpSpPr>
        <p:grpSp>
          <p:nvGrpSpPr>
            <p:cNvPr id="17" name="Group 85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420" name="Rectangle 86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21" name="Rectangle 87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8" name="Group 88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9" name="Group 89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416" name="AutoShape 90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417" name="Line 91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418" name="Line 92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419" name="AutoShape 93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411" name="AutoShape 94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12" name="AutoShape 95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13" name="Line 96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14" name="Line 97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15" name="Line 98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0" name="Group 99"/>
          <p:cNvGrpSpPr>
            <a:grpSpLocks/>
          </p:cNvGrpSpPr>
          <p:nvPr/>
        </p:nvGrpSpPr>
        <p:grpSpPr bwMode="auto">
          <a:xfrm>
            <a:off x="2286000" y="2057400"/>
            <a:ext cx="3352800" cy="1219200"/>
            <a:chOff x="96" y="480"/>
            <a:chExt cx="2112" cy="768"/>
          </a:xfrm>
        </p:grpSpPr>
        <p:grpSp>
          <p:nvGrpSpPr>
            <p:cNvPr id="21" name="Group 100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406" name="Rectangle 101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407" name="Rectangle 102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22" name="Group 103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23" name="Group 104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402" name="AutoShape 105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403" name="Line 106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404" name="Line 107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405" name="AutoShape 108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397" name="AutoShape 109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98" name="AutoShape 110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99" name="Line 111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00" name="Line 112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401" name="Line 113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4" name="Group 114"/>
          <p:cNvGrpSpPr>
            <a:grpSpLocks/>
          </p:cNvGrpSpPr>
          <p:nvPr/>
        </p:nvGrpSpPr>
        <p:grpSpPr bwMode="auto">
          <a:xfrm>
            <a:off x="2819400" y="2057400"/>
            <a:ext cx="3352800" cy="1219200"/>
            <a:chOff x="96" y="480"/>
            <a:chExt cx="2112" cy="768"/>
          </a:xfrm>
        </p:grpSpPr>
        <p:grpSp>
          <p:nvGrpSpPr>
            <p:cNvPr id="25" name="Group 115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392" name="Rectangle 116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93" name="Rectangle 117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26" name="Group 118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27" name="Group 119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388" name="AutoShape 120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389" name="Line 121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390" name="Line 122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391" name="AutoShape 123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383" name="AutoShape 124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84" name="AutoShape 125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85" name="Line 126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86" name="Line 127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87" name="Line 128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28" name="Group 129"/>
          <p:cNvGrpSpPr>
            <a:grpSpLocks/>
          </p:cNvGrpSpPr>
          <p:nvPr/>
        </p:nvGrpSpPr>
        <p:grpSpPr bwMode="auto">
          <a:xfrm>
            <a:off x="3352800" y="2057400"/>
            <a:ext cx="3352800" cy="1219200"/>
            <a:chOff x="96" y="480"/>
            <a:chExt cx="2112" cy="768"/>
          </a:xfrm>
        </p:grpSpPr>
        <p:grpSp>
          <p:nvGrpSpPr>
            <p:cNvPr id="29" name="Group 130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378" name="Rectangle 131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79" name="Rectangle 132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30" name="Group 133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31" name="Group 134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374" name="AutoShape 135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375" name="Line 136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376" name="Line 137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377" name="AutoShape 138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369" name="AutoShape 139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70" name="AutoShape 140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71" name="Line 141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72" name="Line 142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73" name="Line 143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3450" name="Group 144"/>
          <p:cNvGrpSpPr>
            <a:grpSpLocks/>
          </p:cNvGrpSpPr>
          <p:nvPr/>
        </p:nvGrpSpPr>
        <p:grpSpPr bwMode="auto">
          <a:xfrm>
            <a:off x="3886200" y="2057400"/>
            <a:ext cx="3352800" cy="1219200"/>
            <a:chOff x="96" y="480"/>
            <a:chExt cx="2112" cy="768"/>
          </a:xfrm>
        </p:grpSpPr>
        <p:grpSp>
          <p:nvGrpSpPr>
            <p:cNvPr id="13451" name="Group 145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364" name="Rectangle 146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65" name="Rectangle 147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3452" name="Group 148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3468" name="Group 149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360" name="AutoShape 150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361" name="Line 151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362" name="Line 152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363" name="AutoShape 153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355" name="AutoShape 154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56" name="AutoShape 155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57" name="Line 156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58" name="Line 157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59" name="Line 158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grpSp>
        <p:nvGrpSpPr>
          <p:cNvPr id="13498" name="Group 159"/>
          <p:cNvGrpSpPr>
            <a:grpSpLocks/>
          </p:cNvGrpSpPr>
          <p:nvPr/>
        </p:nvGrpSpPr>
        <p:grpSpPr bwMode="auto">
          <a:xfrm>
            <a:off x="4419600" y="2057400"/>
            <a:ext cx="3352800" cy="1219200"/>
            <a:chOff x="96" y="480"/>
            <a:chExt cx="2112" cy="768"/>
          </a:xfrm>
        </p:grpSpPr>
        <p:grpSp>
          <p:nvGrpSpPr>
            <p:cNvPr id="13499" name="Group 160"/>
            <p:cNvGrpSpPr>
              <a:grpSpLocks/>
            </p:cNvGrpSpPr>
            <p:nvPr/>
          </p:nvGrpSpPr>
          <p:grpSpPr bwMode="auto">
            <a:xfrm>
              <a:off x="96" y="480"/>
              <a:ext cx="2101" cy="767"/>
              <a:chOff x="144" y="1296"/>
              <a:chExt cx="2101" cy="767"/>
            </a:xfrm>
          </p:grpSpPr>
          <p:sp>
            <p:nvSpPr>
              <p:cNvPr id="13350" name="Rectangle 161" descr="chi_micro"/>
              <p:cNvSpPr>
                <a:spLocks noChangeArrowheads="1"/>
              </p:cNvSpPr>
              <p:nvPr/>
            </p:nvSpPr>
            <p:spPr bwMode="auto">
              <a:xfrm>
                <a:off x="1920" y="129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51" name="Rectangle 162" descr="chi_micro"/>
              <p:cNvSpPr>
                <a:spLocks noChangeArrowheads="1"/>
              </p:cNvSpPr>
              <p:nvPr/>
            </p:nvSpPr>
            <p:spPr bwMode="auto">
              <a:xfrm>
                <a:off x="144" y="2016"/>
                <a:ext cx="325" cy="47"/>
              </a:xfrm>
              <a:prstGeom prst="rect">
                <a:avLst/>
              </a:prstGeom>
              <a:blipFill dpi="0" rotWithShape="1">
                <a:blip r:embed="rId6" cstate="print"/>
                <a:srcRect/>
                <a:stretch>
                  <a:fillRect/>
                </a:stretch>
              </a:blip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13500" name="Group 163"/>
            <p:cNvGrpSpPr>
              <a:grpSpLocks/>
            </p:cNvGrpSpPr>
            <p:nvPr/>
          </p:nvGrpSpPr>
          <p:grpSpPr bwMode="auto">
            <a:xfrm>
              <a:off x="96" y="480"/>
              <a:ext cx="2112" cy="768"/>
              <a:chOff x="144" y="960"/>
              <a:chExt cx="2496" cy="912"/>
            </a:xfrm>
          </p:grpSpPr>
          <p:grpSp>
            <p:nvGrpSpPr>
              <p:cNvPr id="13501" name="Group 164"/>
              <p:cNvGrpSpPr>
                <a:grpSpLocks/>
              </p:cNvGrpSpPr>
              <p:nvPr/>
            </p:nvGrpSpPr>
            <p:grpSpPr bwMode="auto">
              <a:xfrm>
                <a:off x="144" y="1008"/>
                <a:ext cx="2496" cy="864"/>
                <a:chOff x="0" y="960"/>
                <a:chExt cx="2496" cy="864"/>
              </a:xfrm>
            </p:grpSpPr>
            <p:cxnSp>
              <p:nvCxnSpPr>
                <p:cNvPr id="13346" name="AutoShape 165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0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3347" name="Line 166" descr="chi_micro"/>
                <p:cNvSpPr>
                  <a:spLocks noChangeShapeType="1"/>
                </p:cNvSpPr>
                <p:nvPr/>
              </p:nvSpPr>
              <p:spPr bwMode="auto">
                <a:xfrm>
                  <a:off x="0" y="1824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348" name="Line 167" descr="chi_micro"/>
                <p:cNvSpPr>
                  <a:spLocks noChangeShapeType="1"/>
                </p:cNvSpPr>
                <p:nvPr/>
              </p:nvSpPr>
              <p:spPr bwMode="auto">
                <a:xfrm>
                  <a:off x="2112" y="960"/>
                  <a:ext cx="384" cy="0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cxnSp>
              <p:nvCxnSpPr>
                <p:cNvPr id="13349" name="AutoShape 168" descr="chi_micro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4" y="960"/>
                  <a:ext cx="2112" cy="864"/>
                </a:xfrm>
                <a:prstGeom prst="straightConnector1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3341" name="AutoShape 169" descr="chi_micro"/>
              <p:cNvSpPr>
                <a:spLocks noChangeArrowheads="1"/>
              </p:cNvSpPr>
              <p:nvPr/>
            </p:nvSpPr>
            <p:spPr bwMode="auto">
              <a:xfrm>
                <a:off x="144" y="1008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42" name="AutoShape 170" descr="chi_micro"/>
              <p:cNvSpPr>
                <a:spLocks noChangeArrowheads="1"/>
              </p:cNvSpPr>
              <p:nvPr/>
            </p:nvSpPr>
            <p:spPr bwMode="auto">
              <a:xfrm>
                <a:off x="144" y="960"/>
                <a:ext cx="2496" cy="864"/>
              </a:xfrm>
              <a:prstGeom prst="parallelogram">
                <a:avLst>
                  <a:gd name="adj" fmla="val 245141"/>
                </a:avLst>
              </a:prstGeom>
              <a:blipFill dpi="0" rotWithShape="1">
                <a:blip r:embed="rId7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3343" name="Line 171" descr="chi_micro"/>
              <p:cNvSpPr>
                <a:spLocks noChangeShapeType="1"/>
              </p:cNvSpPr>
              <p:nvPr/>
            </p:nvSpPr>
            <p:spPr bwMode="auto">
              <a:xfrm>
                <a:off x="144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44" name="Line 172" descr="chi_micro"/>
              <p:cNvSpPr>
                <a:spLocks noChangeShapeType="1"/>
              </p:cNvSpPr>
              <p:nvPr/>
            </p:nvSpPr>
            <p:spPr bwMode="auto">
              <a:xfrm>
                <a:off x="528" y="1824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13345" name="Line 173" descr="chi_micro"/>
              <p:cNvSpPr>
                <a:spLocks noChangeShapeType="1"/>
              </p:cNvSpPr>
              <p:nvPr/>
            </p:nvSpPr>
            <p:spPr bwMode="auto">
              <a:xfrm>
                <a:off x="2640" y="960"/>
                <a:ext cx="0" cy="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</p:grpSp>
      <p:sp>
        <p:nvSpPr>
          <p:cNvPr id="15535" name="AutoShape 175"/>
          <p:cNvSpPr>
            <a:spLocks noChangeArrowheads="1"/>
          </p:cNvSpPr>
          <p:nvPr/>
        </p:nvSpPr>
        <p:spPr bwMode="auto">
          <a:xfrm rot="9412137" flipV="1">
            <a:off x="5334000" y="5943600"/>
            <a:ext cx="3068638" cy="169863"/>
          </a:xfrm>
          <a:prstGeom prst="parallelogram">
            <a:avLst>
              <a:gd name="adj" fmla="val 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5537" name="Rectangle 177"/>
          <p:cNvSpPr>
            <a:spLocks noChangeArrowheads="1"/>
          </p:cNvSpPr>
          <p:nvPr/>
        </p:nvSpPr>
        <p:spPr bwMode="auto">
          <a:xfrm>
            <a:off x="457200" y="6477000"/>
            <a:ext cx="4876800" cy="152400"/>
          </a:xfrm>
          <a:prstGeom prst="rect">
            <a:avLst/>
          </a:prstGeom>
          <a:solidFill>
            <a:srgbClr val="FFFFFF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pic>
        <p:nvPicPr>
          <p:cNvPr id="15540" name="Picture 180" descr="Upload%5Ca75498598925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0" y="2438400"/>
            <a:ext cx="142875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42" name="Picture 182" descr="web soger tzad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0"/>
            <a:ext cx="251460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43" name="Picture 183" descr="web soger tzad kufs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629400" y="0"/>
            <a:ext cx="2514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44" name="Picture 184" descr="web sogerahazit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713538" y="4267200"/>
            <a:ext cx="2430462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45" name="Picture 185" descr="web sogerahazit Im marzev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04800" y="4343400"/>
            <a:ext cx="23495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546" name="AutoShape 186"/>
          <p:cNvSpPr>
            <a:spLocks noChangeArrowheads="1"/>
          </p:cNvSpPr>
          <p:nvPr/>
        </p:nvSpPr>
        <p:spPr bwMode="auto">
          <a:xfrm rot="8207276">
            <a:off x="7467600" y="1524000"/>
            <a:ext cx="990600" cy="1447800"/>
          </a:xfrm>
          <a:custGeom>
            <a:avLst/>
            <a:gdLst>
              <a:gd name="T0" fmla="*/ 892226126 w 21600"/>
              <a:gd name="T1" fmla="*/ 0 h 21600"/>
              <a:gd name="T2" fmla="*/ 294676702 w 21600"/>
              <a:gd name="T3" fmla="*/ 2147483647 h 21600"/>
              <a:gd name="T4" fmla="*/ 938043194 w 21600"/>
              <a:gd name="T5" fmla="*/ 2147483647 h 21600"/>
              <a:gd name="T6" fmla="*/ 1510709581 w 21600"/>
              <a:gd name="T7" fmla="*/ 2147483647 h 21600"/>
              <a:gd name="T8" fmla="*/ 2083469524 w 21600"/>
              <a:gd name="T9" fmla="*/ 2147483647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5549" name="AutoShape 189"/>
          <p:cNvSpPr>
            <a:spLocks noChangeArrowheads="1"/>
          </p:cNvSpPr>
          <p:nvPr/>
        </p:nvSpPr>
        <p:spPr bwMode="auto">
          <a:xfrm rot="-712910">
            <a:off x="609600" y="1447800"/>
            <a:ext cx="685800" cy="1371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5550" name="AutoShape 190"/>
          <p:cNvSpPr>
            <a:spLocks noChangeArrowheads="1"/>
          </p:cNvSpPr>
          <p:nvPr/>
        </p:nvSpPr>
        <p:spPr bwMode="auto">
          <a:xfrm rot="-9162263">
            <a:off x="457200" y="3276600"/>
            <a:ext cx="685800" cy="1371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88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10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התקנת סוגרי צד וחזית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63 -0.0345 L -0.05104 -0.490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-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0.01111 L -0.58438 -0.523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" y="-2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025 -0.477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4167 -0.6777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-3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3 0.04722 C -0.01857 -0.00486 -0.02343 -0.05672 -0.02707 -0.07917 C -0.03073 -0.10162 -0.03176 -0.09098 -0.03542 -0.0875 C -0.03906 -0.08403 -0.04653 -0.06621 -0.04896 -0.05834 C -0.05139 -0.05047 -0.04792 -0.04306 -0.05 -0.04028 C -0.05208 -0.0375 -0.05556 -0.03959 -0.06146 -0.04167 C -0.06736 -0.04375 -0.07483 -0.05764 -0.08542 -0.05278 C -0.09601 -0.04792 -0.1184 -0.02107 -0.125 -0.0125 C -0.1316 -0.00394 -0.12379 -0.00394 -0.125 -0.00139 C -0.12622 0.00115 -0.12327 0.0037 -0.13229 0.00277 C -0.14132 0.00185 -0.16719 -0.01019 -0.17917 -0.00695 C -0.19115 -0.00371 -0.19827 0.01435 -0.20417 0.02222 C -0.21007 0.03009 -0.21129 0.03657 -0.21458 0.04027 C -0.21788 0.04398 -0.21563 0.0449 -0.22396 0.04444 C -0.23229 0.04398 -0.25608 0.03865 -0.26458 0.0375 C -0.27309 0.03634 -0.26979 0.02986 -0.275 0.0375 C -0.28021 0.04514 -0.28958 0.07384 -0.29583 0.08333 C -0.30208 0.09282 -0.3066 0.09514 -0.3125 0.09444 C -0.3184 0.09375 -0.32396 0.08287 -0.33125 0.07916 C -0.33854 0.07546 -0.34861 0.07106 -0.35625 0.07222 C -0.36389 0.07338 -0.37118 0.0831 -0.37708 0.08611 C -0.38299 0.08912 -0.38403 0.09236 -0.39167 0.09027 C -0.39931 0.08819 -0.41198 0.07847 -0.42292 0.07361 C -0.43386 0.06875 -0.44618 0.0581 -0.45729 0.06111 C -0.4684 0.06412 -0.48056 0.08449 -0.48958 0.09166 C -0.49861 0.09884 -0.50347 0.10555 -0.51146 0.10416 C -0.51945 0.10277 -0.5283 0.09027 -0.5375 0.08333 C -0.5467 0.07639 -0.55625 0.06481 -0.56667 0.0625 C -0.57708 0.06018 -0.58837 0.06435 -0.6 0.06944 C -0.61163 0.07453 -0.62743 0.08773 -0.63646 0.09305 C -0.64549 0.09838 -0.64653 0.10416 -0.65417 0.10139 C -0.66181 0.09861 -0.67344 0.08264 -0.68229 0.07639 C -0.69115 0.07014 -0.69983 0.06504 -0.70729 0.06389 C -0.71476 0.06273 -0.71927 0.06504 -0.72708 0.06944 C -0.7349 0.07384 -0.74514 0.08611 -0.75417 0.09027 C -0.7632 0.09444 -0.77327 0.09699 -0.78125 0.09444 C -0.78924 0.09189 -0.79757 0.08148 -0.80208 0.075 C -0.8066 0.06852 -0.81024 0.0618 -0.80833 0.05555 C -0.80643 0.0493 -0.79827 0.03981 -0.79063 0.0375 C -0.78299 0.03518 -0.76893 0.0412 -0.7625 0.04166 C -0.75608 0.04213 -0.75608 0.0449 -0.75208 0.04027 C -0.74809 0.03564 -0.74254 0.02037 -0.73854 0.01389 C -0.73455 0.0074 -0.73351 0.00324 -0.72813 0.00139 C -0.72274 -0.00047 -0.71493 -1.48148E-6 -0.70625 0.00277 C -0.69757 0.00555 -0.68733 0.02199 -0.67604 0.01805 C -0.66476 0.01412 -0.64479 -0.00949 -0.63854 -0.02084 C -0.63229 -0.03218 -0.64479 -0.04607 -0.63854 -0.05 C -0.63229 -0.05394 -0.61094 -0.04398 -0.60104 -0.04445 C -0.59115 -0.04491 -0.58768 -0.04445 -0.57917 -0.05278 C -0.57066 -0.06111 -0.55677 -0.08658 -0.55 -0.09445 C -0.54323 -0.10232 -0.54514 -0.10232 -0.53854 -0.1 C -0.53195 -0.09769 -0.51962 -0.08033 -0.51042 -0.08056 C -0.50122 -0.08079 -0.49184 -0.09908 -0.48333 -0.10139 C -0.47483 -0.10371 -0.46702 -0.09954 -0.45938 -0.09445 C -0.45174 -0.08936 -0.44983 -0.06852 -0.4375 -0.07084 C -0.42518 -0.07315 -0.39636 -0.10186 -0.38542 -0.10834 C -0.37448 -0.11482 -0.37847 -0.11574 -0.37188 -0.10973 C -0.36528 -0.10371 -0.35486 -0.07547 -0.34583 -0.07223 C -0.33681 -0.06898 -0.32847 -0.08519 -0.31771 -0.09028 C -0.30695 -0.09537 -0.29149 -0.10556 -0.28125 -0.10278 C -0.27101 -0.1 -0.26181 -0.07824 -0.25625 -0.07361 C -0.2507 -0.06898 -0.25521 -0.07107 -0.24792 -0.075 C -0.24063 -0.07894 -0.22309 -0.09098 -0.2125 -0.09723 C -0.20191 -0.10348 -0.19306 -0.11366 -0.18438 -0.1125 C -0.1757 -0.11135 -0.16667 -0.09491 -0.16042 -0.09028 C -0.15417 -0.08565 -0.15434 -0.08172 -0.14688 -0.08473 C -0.13941 -0.08773 -0.12396 -0.10787 -0.11563 -0.10834 C -0.10729 -0.1088 -0.10156 -0.0926 -0.09688 -0.0875 C -0.09219 -0.08241 -0.09497 -0.07593 -0.0875 -0.07778 C -0.08004 -0.07963 -0.06285 -0.09283 -0.05208 -0.09861 C -0.04132 -0.1044 -0.03159 -0.11459 -0.02291 -0.1125 C -0.01423 -0.11042 -0.00121 -0.09723 -3.33333E-6 -0.08611 C 0.00122 -0.075 -0.01563 -0.06019 -0.01563 -0.04584 C -0.01563 -0.03148 -0.0026 -0.00857 -3.33333E-6 -1.48148E-6 " pathEditMode="relative" ptsTypes="aaaaaaaaaaaaaaaaaaaaaaaaaaaaaaaaaaaaaaaaaaaaaaaaaaaaaaaaaaaaaaaaaaaaaaaaaA">
                                      <p:cBhvr>
                                        <p:cTn id="22" dur="5000" fill="hold"/>
                                        <p:tgtEl>
                                          <p:spTgt spid="15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38" grpId="0" animBg="1"/>
      <p:bldP spid="15536" grpId="0" animBg="1"/>
      <p:bldP spid="15535" grpId="0" animBg="1"/>
      <p:bldP spid="15537" grpId="0" animBg="1"/>
      <p:bldP spid="15546" grpId="0" animBg="1"/>
      <p:bldP spid="15549" grpId="0" animBg="1"/>
      <p:bldP spid="155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9"/>
          <p:cNvSpPr>
            <a:spLocks noChangeArrowheads="1"/>
          </p:cNvSpPr>
          <p:nvPr/>
        </p:nvSpPr>
        <p:spPr bwMode="auto">
          <a:xfrm>
            <a:off x="2895600" y="1981200"/>
            <a:ext cx="4876800" cy="152400"/>
          </a:xfrm>
          <a:prstGeom prst="rect">
            <a:avLst/>
          </a:prstGeom>
          <a:solidFill>
            <a:srgbClr val="FFFFFF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4339" name="AutoShape 177"/>
          <p:cNvSpPr>
            <a:spLocks noChangeArrowheads="1"/>
          </p:cNvSpPr>
          <p:nvPr/>
        </p:nvSpPr>
        <p:spPr bwMode="auto">
          <a:xfrm rot="9412137" flipV="1">
            <a:off x="0" y="2514600"/>
            <a:ext cx="3068638" cy="169863"/>
          </a:xfrm>
          <a:prstGeom prst="parallelogram">
            <a:avLst>
              <a:gd name="adj" fmla="val 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0" y="2057400"/>
            <a:ext cx="8001000" cy="4495800"/>
            <a:chOff x="0" y="1296"/>
            <a:chExt cx="5040" cy="2832"/>
          </a:xfrm>
        </p:grpSpPr>
        <p:sp>
          <p:nvSpPr>
            <p:cNvPr id="14346" name="AutoShape 4" descr="חול"/>
            <p:cNvSpPr>
              <a:spLocks noChangeArrowheads="1"/>
            </p:cNvSpPr>
            <p:nvPr/>
          </p:nvSpPr>
          <p:spPr bwMode="auto">
            <a:xfrm>
              <a:off x="0" y="3456"/>
              <a:ext cx="5040" cy="672"/>
            </a:xfrm>
            <a:prstGeom prst="parallelogram">
              <a:avLst>
                <a:gd name="adj" fmla="val 1875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528" y="1488"/>
              <a:ext cx="4032" cy="2448"/>
              <a:chOff x="528" y="1488"/>
              <a:chExt cx="4032" cy="2448"/>
            </a:xfrm>
          </p:grpSpPr>
          <p:sp>
            <p:nvSpPr>
              <p:cNvPr id="14483" name="AutoShape 6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336" y="2448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84" name="AutoShape 7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-384" y="2736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85" name="AutoShape 8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-144" y="2640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86" name="AutoShape 9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96" y="2544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528" y="1488"/>
                <a:ext cx="4032" cy="2448"/>
                <a:chOff x="624" y="1488"/>
                <a:chExt cx="4224" cy="2448"/>
              </a:xfrm>
            </p:grpSpPr>
            <p:sp>
              <p:nvSpPr>
                <p:cNvPr id="14511" name="Rectangle 11"/>
                <p:cNvSpPr>
                  <a:spLocks noChangeArrowheads="1"/>
                </p:cNvSpPr>
                <p:nvPr/>
              </p:nvSpPr>
              <p:spPr bwMode="auto">
                <a:xfrm>
                  <a:off x="624" y="1872"/>
                  <a:ext cx="3168" cy="2064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512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1488"/>
                  <a:ext cx="3168" cy="2064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cxnSp>
              <p:nvCxnSpPr>
                <p:cNvPr id="14513" name="AutoShape 13"/>
                <p:cNvCxnSpPr>
                  <a:cxnSpLocks noChangeShapeType="1"/>
                </p:cNvCxnSpPr>
                <p:nvPr/>
              </p:nvCxnSpPr>
              <p:spPr bwMode="auto">
                <a:xfrm flipV="1">
                  <a:off x="624" y="1488"/>
                  <a:ext cx="1056" cy="384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4514" name="AutoShape 14"/>
                <p:cNvCxnSpPr>
                  <a:cxnSpLocks noChangeShapeType="1"/>
                </p:cNvCxnSpPr>
                <p:nvPr/>
              </p:nvCxnSpPr>
              <p:spPr bwMode="auto">
                <a:xfrm flipV="1">
                  <a:off x="624" y="3552"/>
                  <a:ext cx="1056" cy="384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4515" name="AutoShape 15"/>
                <p:cNvCxnSpPr>
                  <a:cxnSpLocks noChangeShapeType="1"/>
                </p:cNvCxnSpPr>
                <p:nvPr/>
              </p:nvCxnSpPr>
              <p:spPr bwMode="auto">
                <a:xfrm flipV="1">
                  <a:off x="3792" y="1488"/>
                  <a:ext cx="1056" cy="384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4516" name="AutoShape 16"/>
                <p:cNvCxnSpPr>
                  <a:cxnSpLocks noChangeShapeType="1"/>
                </p:cNvCxnSpPr>
                <p:nvPr/>
              </p:nvCxnSpPr>
              <p:spPr bwMode="auto">
                <a:xfrm flipV="1">
                  <a:off x="3792" y="3552"/>
                  <a:ext cx="1056" cy="384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14488" name="Rectangle 17" descr="T-2003"/>
              <p:cNvSpPr>
                <a:spLocks noChangeArrowheads="1"/>
              </p:cNvSpPr>
              <p:nvPr/>
            </p:nvSpPr>
            <p:spPr bwMode="auto">
              <a:xfrm>
                <a:off x="1536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89" name="Rectangle 18" descr="T-2003"/>
              <p:cNvSpPr>
                <a:spLocks noChangeArrowheads="1"/>
              </p:cNvSpPr>
              <p:nvPr/>
            </p:nvSpPr>
            <p:spPr bwMode="auto">
              <a:xfrm>
                <a:off x="1920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0" name="Rectangle 19" descr="T-2003"/>
              <p:cNvSpPr>
                <a:spLocks noChangeArrowheads="1"/>
              </p:cNvSpPr>
              <p:nvPr/>
            </p:nvSpPr>
            <p:spPr bwMode="auto">
              <a:xfrm>
                <a:off x="2304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1" name="Rectangle 20" descr="T-2003"/>
              <p:cNvSpPr>
                <a:spLocks noChangeArrowheads="1"/>
              </p:cNvSpPr>
              <p:nvPr/>
            </p:nvSpPr>
            <p:spPr bwMode="auto">
              <a:xfrm>
                <a:off x="2688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2" name="Rectangle 21" descr="T-2003"/>
              <p:cNvSpPr>
                <a:spLocks noChangeArrowheads="1"/>
              </p:cNvSpPr>
              <p:nvPr/>
            </p:nvSpPr>
            <p:spPr bwMode="auto">
              <a:xfrm>
                <a:off x="912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3" name="Rectangle 22" descr="T-2003"/>
              <p:cNvSpPr>
                <a:spLocks noChangeArrowheads="1"/>
              </p:cNvSpPr>
              <p:nvPr/>
            </p:nvSpPr>
            <p:spPr bwMode="auto">
              <a:xfrm>
                <a:off x="528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4" name="Rectangle 23" descr="T-2003"/>
              <p:cNvSpPr>
                <a:spLocks noChangeArrowheads="1"/>
              </p:cNvSpPr>
              <p:nvPr/>
            </p:nvSpPr>
            <p:spPr bwMode="auto">
              <a:xfrm>
                <a:off x="4176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5" name="Rectangle 24" descr="T-2003"/>
              <p:cNvSpPr>
                <a:spLocks noChangeArrowheads="1"/>
              </p:cNvSpPr>
              <p:nvPr/>
            </p:nvSpPr>
            <p:spPr bwMode="auto">
              <a:xfrm>
                <a:off x="3840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6" name="Rectangle 25" descr="T-2003"/>
              <p:cNvSpPr>
                <a:spLocks noChangeArrowheads="1"/>
              </p:cNvSpPr>
              <p:nvPr/>
            </p:nvSpPr>
            <p:spPr bwMode="auto">
              <a:xfrm>
                <a:off x="3456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7" name="Rectangle 26" descr="T-2003"/>
              <p:cNvSpPr>
                <a:spLocks noChangeArrowheads="1"/>
              </p:cNvSpPr>
              <p:nvPr/>
            </p:nvSpPr>
            <p:spPr bwMode="auto">
              <a:xfrm>
                <a:off x="3072" y="1488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8" name="Rectangle 27" descr="T-2003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499" name="Rectangle 28" descr="T-2003"/>
              <p:cNvSpPr>
                <a:spLocks noChangeArrowheads="1"/>
              </p:cNvSpPr>
              <p:nvPr/>
            </p:nvSpPr>
            <p:spPr bwMode="auto">
              <a:xfrm>
                <a:off x="1680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0" name="Rectangle 29" descr="T-2003"/>
              <p:cNvSpPr>
                <a:spLocks noChangeArrowheads="1"/>
              </p:cNvSpPr>
              <p:nvPr/>
            </p:nvSpPr>
            <p:spPr bwMode="auto">
              <a:xfrm>
                <a:off x="1296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1" name="Rectangle 30" descr="T-2003"/>
              <p:cNvSpPr>
                <a:spLocks noChangeArrowheads="1"/>
              </p:cNvSpPr>
              <p:nvPr/>
            </p:nvSpPr>
            <p:spPr bwMode="auto">
              <a:xfrm>
                <a:off x="2448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2" name="Rectangle 31" descr="T-2003"/>
              <p:cNvSpPr>
                <a:spLocks noChangeArrowheads="1"/>
              </p:cNvSpPr>
              <p:nvPr/>
            </p:nvSpPr>
            <p:spPr bwMode="auto">
              <a:xfrm>
                <a:off x="3168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3" name="Rectangle 32" descr="T-2003"/>
              <p:cNvSpPr>
                <a:spLocks noChangeArrowheads="1"/>
              </p:cNvSpPr>
              <p:nvPr/>
            </p:nvSpPr>
            <p:spPr bwMode="auto">
              <a:xfrm>
                <a:off x="2832" y="1872"/>
                <a:ext cx="384" cy="2064"/>
              </a:xfrm>
              <a:prstGeom prst="rect">
                <a:avLst/>
              </a:prstGeom>
              <a:blipFill dpi="0" rotWithShape="0">
                <a:blip r:embed="rId5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4" name="AutoShape 33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2592" y="2736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5" name="AutoShape 34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2832" y="2640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6" name="AutoShape 35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3072" y="2544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7" name="AutoShape 36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3360" y="2448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8" name="AutoShape 37" descr="T-1000"/>
              <p:cNvSpPr>
                <a:spLocks noChangeArrowheads="1"/>
              </p:cNvSpPr>
              <p:nvPr/>
            </p:nvSpPr>
            <p:spPr bwMode="auto">
              <a:xfrm rot="16200000" flipV="1">
                <a:off x="3312" y="2448"/>
                <a:ext cx="2160" cy="240"/>
              </a:xfrm>
              <a:prstGeom prst="parallelogram">
                <a:avLst>
                  <a:gd name="adj" fmla="val 44000"/>
                </a:avLst>
              </a:prstGeom>
              <a:blipFill dpi="0" rotWithShape="1">
                <a:blip r:embed="rId4" cstate="print"/>
                <a:srcRect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09" name="Rectangle 38"/>
              <p:cNvSpPr>
                <a:spLocks noChangeArrowheads="1"/>
              </p:cNvSpPr>
              <p:nvPr/>
            </p:nvSpPr>
            <p:spPr bwMode="auto">
              <a:xfrm>
                <a:off x="912" y="2256"/>
                <a:ext cx="912" cy="912"/>
              </a:xfrm>
              <a:prstGeom prst="rect">
                <a:avLst/>
              </a:prstGeom>
              <a:solidFill>
                <a:schemeClr val="tx1"/>
              </a:solidFill>
              <a:ln w="3810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4510" name="Rectangle 39"/>
              <p:cNvSpPr>
                <a:spLocks noChangeArrowheads="1"/>
              </p:cNvSpPr>
              <p:nvPr/>
            </p:nvSpPr>
            <p:spPr bwMode="auto">
              <a:xfrm>
                <a:off x="2688" y="2688"/>
                <a:ext cx="720" cy="1248"/>
              </a:xfrm>
              <a:prstGeom prst="rect">
                <a:avLst/>
              </a:prstGeom>
              <a:solidFill>
                <a:schemeClr val="tx1"/>
              </a:solidFill>
              <a:ln w="3810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</p:grpSp>
        <p:grpSp>
          <p:nvGrpSpPr>
            <p:cNvPr id="5" name="Group 40"/>
            <p:cNvGrpSpPr>
              <a:grpSpLocks/>
            </p:cNvGrpSpPr>
            <p:nvPr/>
          </p:nvGrpSpPr>
          <p:grpSpPr bwMode="auto">
            <a:xfrm>
              <a:off x="96" y="1296"/>
              <a:ext cx="2112" cy="768"/>
              <a:chOff x="96" y="480"/>
              <a:chExt cx="2112" cy="768"/>
            </a:xfrm>
          </p:grpSpPr>
          <p:grpSp>
            <p:nvGrpSpPr>
              <p:cNvPr id="6" name="Group 41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481" name="Rectangle 42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82" name="Rectangle 43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7" name="Group 44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8" name="Group 45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477" name="AutoShape 46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478" name="Line 47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479" name="Line 48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480" name="AutoShape 49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472" name="AutoShape 50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73" name="AutoShape 51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74" name="Line 52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75" name="Line 53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76" name="Line 54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9" name="Group 55"/>
            <p:cNvGrpSpPr>
              <a:grpSpLocks/>
            </p:cNvGrpSpPr>
            <p:nvPr/>
          </p:nvGrpSpPr>
          <p:grpSpPr bwMode="auto">
            <a:xfrm>
              <a:off x="432" y="1296"/>
              <a:ext cx="2112" cy="768"/>
              <a:chOff x="96" y="480"/>
              <a:chExt cx="2112" cy="768"/>
            </a:xfrm>
          </p:grpSpPr>
          <p:grpSp>
            <p:nvGrpSpPr>
              <p:cNvPr id="10" name="Group 56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467" name="Rectangle 57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68" name="Rectangle 58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11" name="Group 59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12" name="Group 60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463" name="AutoShape 61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464" name="Line 62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465" name="Line 63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466" name="AutoShape 64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458" name="AutoShape 65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59" name="AutoShape 66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60" name="Line 67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61" name="Line 68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62" name="Line 69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13" name="Group 70"/>
            <p:cNvGrpSpPr>
              <a:grpSpLocks/>
            </p:cNvGrpSpPr>
            <p:nvPr/>
          </p:nvGrpSpPr>
          <p:grpSpPr bwMode="auto">
            <a:xfrm>
              <a:off x="768" y="1296"/>
              <a:ext cx="2112" cy="768"/>
              <a:chOff x="96" y="480"/>
              <a:chExt cx="2112" cy="768"/>
            </a:xfrm>
          </p:grpSpPr>
          <p:grpSp>
            <p:nvGrpSpPr>
              <p:cNvPr id="14" name="Group 71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453" name="Rectangle 72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54" name="Rectangle 73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15" name="Group 74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16" name="Group 75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449" name="AutoShape 76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450" name="Line 77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451" name="Line 78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452" name="AutoShape 79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444" name="AutoShape 80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45" name="AutoShape 81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46" name="Line 82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47" name="Line 83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48" name="Line 84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17" name="Group 85"/>
            <p:cNvGrpSpPr>
              <a:grpSpLocks/>
            </p:cNvGrpSpPr>
            <p:nvPr/>
          </p:nvGrpSpPr>
          <p:grpSpPr bwMode="auto">
            <a:xfrm>
              <a:off x="1104" y="1296"/>
              <a:ext cx="2112" cy="768"/>
              <a:chOff x="96" y="480"/>
              <a:chExt cx="2112" cy="768"/>
            </a:xfrm>
          </p:grpSpPr>
          <p:grpSp>
            <p:nvGrpSpPr>
              <p:cNvPr id="18" name="Group 86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439" name="Rectangle 87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40" name="Rectangle 88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19" name="Group 89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20" name="Group 90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435" name="AutoShape 91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436" name="Line 92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437" name="Line 93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438" name="AutoShape 94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430" name="AutoShape 95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31" name="AutoShape 96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32" name="Line 97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33" name="Line 98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34" name="Line 99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21" name="Group 100"/>
            <p:cNvGrpSpPr>
              <a:grpSpLocks/>
            </p:cNvGrpSpPr>
            <p:nvPr/>
          </p:nvGrpSpPr>
          <p:grpSpPr bwMode="auto">
            <a:xfrm>
              <a:off x="1440" y="1296"/>
              <a:ext cx="2112" cy="768"/>
              <a:chOff x="96" y="480"/>
              <a:chExt cx="2112" cy="768"/>
            </a:xfrm>
          </p:grpSpPr>
          <p:grpSp>
            <p:nvGrpSpPr>
              <p:cNvPr id="22" name="Group 101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425" name="Rectangle 102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26" name="Rectangle 103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23" name="Group 104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24" name="Group 105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421" name="AutoShape 106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422" name="Line 107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423" name="Line 108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424" name="AutoShape 109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416" name="AutoShape 110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17" name="AutoShape 111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18" name="Line 112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19" name="Line 113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20" name="Line 114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25" name="Group 115"/>
            <p:cNvGrpSpPr>
              <a:grpSpLocks/>
            </p:cNvGrpSpPr>
            <p:nvPr/>
          </p:nvGrpSpPr>
          <p:grpSpPr bwMode="auto">
            <a:xfrm>
              <a:off x="1776" y="1296"/>
              <a:ext cx="2112" cy="768"/>
              <a:chOff x="96" y="480"/>
              <a:chExt cx="2112" cy="768"/>
            </a:xfrm>
          </p:grpSpPr>
          <p:grpSp>
            <p:nvGrpSpPr>
              <p:cNvPr id="26" name="Group 116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411" name="Rectangle 117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12" name="Rectangle 118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27" name="Group 119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28" name="Group 120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407" name="AutoShape 121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408" name="Line 122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409" name="Line 123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410" name="AutoShape 124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402" name="AutoShape 125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03" name="AutoShape 126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404" name="Line 127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05" name="Line 128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406" name="Line 129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29" name="Group 130"/>
            <p:cNvGrpSpPr>
              <a:grpSpLocks/>
            </p:cNvGrpSpPr>
            <p:nvPr/>
          </p:nvGrpSpPr>
          <p:grpSpPr bwMode="auto">
            <a:xfrm>
              <a:off x="2112" y="1296"/>
              <a:ext cx="2112" cy="768"/>
              <a:chOff x="96" y="480"/>
              <a:chExt cx="2112" cy="768"/>
            </a:xfrm>
          </p:grpSpPr>
          <p:grpSp>
            <p:nvGrpSpPr>
              <p:cNvPr id="30" name="Group 131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397" name="Rectangle 132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98" name="Rectangle 133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31" name="Group 134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18592" name="Group 135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393" name="AutoShape 136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394" name="Line 137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395" name="Line 138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396" name="AutoShape 139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388" name="AutoShape 140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89" name="AutoShape 141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90" name="Line 142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391" name="Line 143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392" name="Line 144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18593" name="Group 145"/>
            <p:cNvGrpSpPr>
              <a:grpSpLocks/>
            </p:cNvGrpSpPr>
            <p:nvPr/>
          </p:nvGrpSpPr>
          <p:grpSpPr bwMode="auto">
            <a:xfrm>
              <a:off x="2448" y="1296"/>
              <a:ext cx="2112" cy="768"/>
              <a:chOff x="96" y="480"/>
              <a:chExt cx="2112" cy="768"/>
            </a:xfrm>
          </p:grpSpPr>
          <p:grpSp>
            <p:nvGrpSpPr>
              <p:cNvPr id="18594" name="Group 146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383" name="Rectangle 147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84" name="Rectangle 148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18595" name="Group 149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18596" name="Group 150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379" name="AutoShape 151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380" name="Line 152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381" name="Line 153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382" name="AutoShape 154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374" name="AutoShape 155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75" name="AutoShape 156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76" name="Line 157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377" name="Line 158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378" name="Line 159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  <p:grpSp>
          <p:nvGrpSpPr>
            <p:cNvPr id="18597" name="Group 160"/>
            <p:cNvGrpSpPr>
              <a:grpSpLocks/>
            </p:cNvGrpSpPr>
            <p:nvPr/>
          </p:nvGrpSpPr>
          <p:grpSpPr bwMode="auto">
            <a:xfrm>
              <a:off x="2784" y="1296"/>
              <a:ext cx="2112" cy="768"/>
              <a:chOff x="96" y="480"/>
              <a:chExt cx="2112" cy="768"/>
            </a:xfrm>
          </p:grpSpPr>
          <p:grpSp>
            <p:nvGrpSpPr>
              <p:cNvPr id="18598" name="Group 161"/>
              <p:cNvGrpSpPr>
                <a:grpSpLocks/>
              </p:cNvGrpSpPr>
              <p:nvPr/>
            </p:nvGrpSpPr>
            <p:grpSpPr bwMode="auto">
              <a:xfrm>
                <a:off x="96" y="480"/>
                <a:ext cx="2101" cy="767"/>
                <a:chOff x="144" y="1296"/>
                <a:chExt cx="2101" cy="767"/>
              </a:xfrm>
            </p:grpSpPr>
            <p:sp>
              <p:nvSpPr>
                <p:cNvPr id="14369" name="Rectangle 162" descr="chi_micro"/>
                <p:cNvSpPr>
                  <a:spLocks noChangeArrowheads="1"/>
                </p:cNvSpPr>
                <p:nvPr/>
              </p:nvSpPr>
              <p:spPr bwMode="auto">
                <a:xfrm>
                  <a:off x="1920" y="129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70" name="Rectangle 163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2016"/>
                  <a:ext cx="325" cy="47"/>
                </a:xfrm>
                <a:prstGeom prst="rect">
                  <a:avLst/>
                </a:prstGeom>
                <a:blipFill dpi="0" rotWithShape="1">
                  <a:blip r:embed="rId6" cstate="print"/>
                  <a:srcRect/>
                  <a:stretch>
                    <a:fillRect/>
                  </a:stretch>
                </a:blip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</p:grpSp>
          <p:grpSp>
            <p:nvGrpSpPr>
              <p:cNvPr id="18599" name="Group 164"/>
              <p:cNvGrpSpPr>
                <a:grpSpLocks/>
              </p:cNvGrpSpPr>
              <p:nvPr/>
            </p:nvGrpSpPr>
            <p:grpSpPr bwMode="auto">
              <a:xfrm>
                <a:off x="96" y="480"/>
                <a:ext cx="2112" cy="768"/>
                <a:chOff x="144" y="960"/>
                <a:chExt cx="2496" cy="912"/>
              </a:xfrm>
            </p:grpSpPr>
            <p:grpSp>
              <p:nvGrpSpPr>
                <p:cNvPr id="18600" name="Group 165"/>
                <p:cNvGrpSpPr>
                  <a:grpSpLocks/>
                </p:cNvGrpSpPr>
                <p:nvPr/>
              </p:nvGrpSpPr>
              <p:grpSpPr bwMode="auto">
                <a:xfrm>
                  <a:off x="144" y="1008"/>
                  <a:ext cx="2496" cy="864"/>
                  <a:chOff x="0" y="960"/>
                  <a:chExt cx="2496" cy="864"/>
                </a:xfrm>
              </p:grpSpPr>
              <p:cxnSp>
                <p:nvCxnSpPr>
                  <p:cNvPr id="14365" name="AutoShape 166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0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14366" name="Line 167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24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sp>
                <p:nvSpPr>
                  <p:cNvPr id="14367" name="Line 168" descr="chi_micro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960"/>
                    <a:ext cx="384" cy="0"/>
                  </a:xfrm>
                  <a:prstGeom prst="line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he-IL"/>
                  </a:p>
                </p:txBody>
              </p:sp>
              <p:cxnSp>
                <p:nvCxnSpPr>
                  <p:cNvPr id="14368" name="AutoShape 169" descr="chi_micro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384" y="960"/>
                    <a:ext cx="2112" cy="864"/>
                  </a:xfrm>
                  <a:prstGeom prst="straightConnector1">
                    <a:avLst/>
                  </a:pr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4360" name="AutoShape 170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1008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61" name="AutoShape 171" descr="chi_micro"/>
                <p:cNvSpPr>
                  <a:spLocks noChangeArrowheads="1"/>
                </p:cNvSpPr>
                <p:nvPr/>
              </p:nvSpPr>
              <p:spPr bwMode="auto">
                <a:xfrm>
                  <a:off x="144" y="960"/>
                  <a:ext cx="2496" cy="864"/>
                </a:xfrm>
                <a:prstGeom prst="parallelogram">
                  <a:avLst>
                    <a:gd name="adj" fmla="val 245141"/>
                  </a:avLst>
                </a:prstGeom>
                <a:blipFill dpi="0" rotWithShape="1">
                  <a:blip r:embed="rId7" cstate="print"/>
                  <a:srcRect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14362" name="Line 172" descr="chi_micro"/>
                <p:cNvSpPr>
                  <a:spLocks noChangeShapeType="1"/>
                </p:cNvSpPr>
                <p:nvPr/>
              </p:nvSpPr>
              <p:spPr bwMode="auto">
                <a:xfrm>
                  <a:off x="144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363" name="Line 173" descr="chi_micro"/>
                <p:cNvSpPr>
                  <a:spLocks noChangeShapeType="1"/>
                </p:cNvSpPr>
                <p:nvPr/>
              </p:nvSpPr>
              <p:spPr bwMode="auto">
                <a:xfrm>
                  <a:off x="528" y="1824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364" name="Line 174" descr="chi_micro"/>
                <p:cNvSpPr>
                  <a:spLocks noChangeShapeType="1"/>
                </p:cNvSpPr>
                <p:nvPr/>
              </p:nvSpPr>
              <p:spPr bwMode="auto">
                <a:xfrm>
                  <a:off x="2640" y="960"/>
                  <a:ext cx="0" cy="4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</p:grpSp>
      <p:sp>
        <p:nvSpPr>
          <p:cNvPr id="14341" name="Rectangle 176"/>
          <p:cNvSpPr>
            <a:spLocks noChangeArrowheads="1"/>
          </p:cNvSpPr>
          <p:nvPr/>
        </p:nvSpPr>
        <p:spPr bwMode="auto">
          <a:xfrm>
            <a:off x="152400" y="3200400"/>
            <a:ext cx="4876800" cy="152400"/>
          </a:xfrm>
          <a:prstGeom prst="rect">
            <a:avLst/>
          </a:prstGeom>
          <a:solidFill>
            <a:srgbClr val="FFFFFF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4342" name="AutoShape 178"/>
          <p:cNvSpPr>
            <a:spLocks noChangeArrowheads="1"/>
          </p:cNvSpPr>
          <p:nvPr/>
        </p:nvSpPr>
        <p:spPr bwMode="auto">
          <a:xfrm rot="9412137" flipV="1">
            <a:off x="4800600" y="2590800"/>
            <a:ext cx="3068638" cy="169863"/>
          </a:xfrm>
          <a:prstGeom prst="parallelogram">
            <a:avLst>
              <a:gd name="adj" fmla="val 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pic>
        <p:nvPicPr>
          <p:cNvPr id="18612" name="Picture 180" descr="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0"/>
            <a:ext cx="3017838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13" name="Picture 181" descr="222049_l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548948">
            <a:off x="228600" y="5638800"/>
            <a:ext cx="15240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11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עבודות גמר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1.48148E-6 C 0.00452 -0.15972 -0.00069 0.03866 0.00279 -0.34259 C 0.00296 -0.3662 0.00678 -0.38889 0.02362 -0.3963 C 0.02917 -0.3956 0.03508 -0.39699 0.04029 -0.39444 C 0.04167 -0.39375 0.03907 -0.39074 0.0389 -0.38889 C 0.0382 -0.38333 0.03803 -0.37778 0.03751 -0.37222 C 0.0356 -0.35116 0.03369 -0.33032 0.03195 -0.30926 C 0.03542 -0.04375 0.03195 -0.37523 0.03195 -0.07407 C 0.03195 -0.06597 0.03039 -0.05579 0.03473 -0.05 C 0.03716 -0.04676 0.04306 -0.04259 0.04306 -0.04259 C 0.06008 -0.04583 0.04654 -0.0419 0.05834 -0.04815 C 0.06112 -0.04954 0.06667 -0.05185 0.06667 -0.05185 C 0.07987 -0.07546 0.07327 -0.10532 0.07501 -0.13519 C 0.07536 -0.14259 0.07831 -0.14769 0.08334 -0.15 C 0.08595 -0.14537 0.08924 -0.14167 0.09167 -0.13704 C 0.09254 -0.13542 0.09428 -0.12523 0.09445 -0.12407 C 0.09532 -0.12037 0.09636 -0.11667 0.09723 -0.11296 C 0.09775 -0.11111 0.09862 -0.10741 0.09862 -0.10741 C 0.09966 -0.07176 0.09376 -0.04097 0.12223 -0.03148 C 0.12449 -0.03218 0.12709 -0.03171 0.12917 -0.03333 C 0.13386 -0.03704 0.13786 -0.05833 0.1389 -0.06481 C 0.13942 -0.07593 0.13959 -0.08704 0.14029 -0.09815 C 0.14115 -0.11505 0.14254 -0.14329 0.15695 -0.14815 C 0.16529 -0.14444 0.17414 -0.13449 0.18056 -0.12593 C 0.19046 -0.08657 0.18004 -0.13171 0.18473 -0.03148 C 0.18508 -0.02269 0.19567 -0.01852 0.20001 -0.01481 C 0.2047 -0.01551 0.20956 -0.01481 0.2139 -0.01667 C 0.21546 -0.01736 0.21633 -0.02014 0.21667 -0.02222 C 0.21858 -0.03495 0.21841 -0.04815 0.21945 -0.06111 C 0.22119 -0.11806 0.22518 -0.17454 0.2264 -0.23148 C 0.22744 -0.27847 0.21459 -0.34144 0.25695 -0.35556 C 0.25886 -0.35741 0.2606 -0.36296 0.26251 -0.36111 C 0.26858 -0.35486 0.27067 -0.33472 0.27501 -0.32593 C 0.27622 -0.31921 0.27831 -0.3125 0.27917 -0.30556 C 0.2823 -0.28079 0.27865 -0.2963 0.28195 -0.28333 C 0.28143 -0.2537 0.28143 -0.22407 0.28056 -0.19444 C 0.27987 -0.1713 0.27362 -0.14699 0.27084 -0.12407 C 0.27154 -0.10046 0.26928 -0.04907 0.2889 -0.03148 C 0.30938 -0.0331 0.31216 -0.02685 0.31945 -0.0463 C 0.31997 -0.09444 0.32015 -0.14259 0.32084 -0.19074 C 0.32136 -0.22199 0.3198 -0.21412 0.32362 -0.22963 C 0.32431 -0.28241 0.30747 -0.34398 0.35001 -0.36296 C 0.35504 -0.36806 0.35938 -0.37153 0.36529 -0.37407 C 0.36754 -0.37338 0.37049 -0.37431 0.37223 -0.37222 C 0.37362 -0.3706 0.37292 -0.36713 0.37362 -0.36481 C 0.37501 -0.36019 0.37744 -0.35625 0.37917 -0.35185 C 0.38213 -0.31968 0.37779 -0.34792 0.38334 -0.33148 C 0.38803 -0.31759 0.38247 -0.32153 0.39167 -0.31852 C 0.40053 -0.31968 0.40938 -0.31968 0.41806 -0.32222 C 0.42292 -0.32361 0.42588 -0.33935 0.42779 -0.34444 C 0.43213 -0.35602 0.44115 -0.36181 0.45001 -0.36481 C 0.45452 -0.36875 0.45886 -0.36991 0.4639 -0.37222 C 0.47223 -0.37153 0.48386 -0.37917 0.4889 -0.37037 C 0.4948 -0.36019 0.48751 -0.34444 0.48751 -0.33148 C 0.48751 -0.30301 0.48942 -0.2787 0.49445 -0.25185 C 0.49497 -0.20741 0.49497 -0.16296 0.49584 -0.11852 C 0.49601 -0.10486 0.49706 -0.09722 0.50279 -0.08704 C 0.50539 -0.07361 0.50921 -0.06134 0.51251 -0.04815 C 0.51806 -0.05301 0.51945 -0.05995 0.52501 -0.06481 C 0.52709 -0.07315 0.53108 -0.07662 0.53473 -0.08333 C 0.54393 -0.10046 0.53091 -0.08194 0.54167 -0.0963 C 0.54393 -0.1037 0.54532 -0.11019 0.54862 -0.11667 C 0.5547 -0.15741 0.54445 -0.17569 0.53751 -0.21296 C 0.53577 -0.22199 0.5349 -0.23148 0.53334 -0.24074 C 0.53247 -0.2456 0.53056 -0.25556 0.53056 -0.25556 C 0.52917 -0.27245 0.52674 -0.28866 0.52501 -0.30556 C 0.52431 -0.31181 0.52223 -0.32407 0.52223 -0.32407 C 0.52223 -0.32639 0.51876 -0.37569 0.52223 -0.39259 C 0.52379 -0.40023 0.52848 -0.39977 0.53334 -0.40185 C 0.53473 -0.40255 0.53751 -0.4037 0.53751 -0.4037 C 0.54272 -0.39444 0.54463 -0.38542 0.55001 -0.37593 C 0.55261 -0.36551 0.55574 -0.35648 0.55834 -0.3463 C 0.55938 -0.33634 0.56008 -0.32639 0.56251 -0.31667 C 0.5639 -0.26528 0.56129 -0.28079 0.56806 -0.2537 C 0.56858 -0.2456 0.57067 -0.23773 0.57084 -0.22963 C 0.57362 -0.12153 0.54706 -0.13519 0.5764 -0.12222 C 0.57831 -0.12338 0.58022 -0.12454 0.58195 -0.12593 C 0.58473 -0.12824 0.59029 -0.13333 0.59029 -0.13333 C 0.59688 -0.14653 0.58942 -0.13032 0.59445 -0.1463 C 0.59723 -0.15532 0.60192 -0.16319 0.60417 -0.17222 C 0.60365 -0.18958 0.6007 -0.29699 0.59862 -0.30556 C 0.59463 -0.3213 0.59289 -0.33287 0.59167 -0.35 C 0.59254 -0.36505 0.58924 -0.37662 0.60001 -0.38148 C 0.60088 -0.38333 0.6014 -0.38588 0.60279 -0.38704 C 0.60522 -0.38912 0.61112 -0.39074 0.61112 -0.39074 C 0.61338 -0.39005 0.61615 -0.39074 0.61806 -0.38889 C 0.61928 -0.38773 0.61893 -0.38519 0.61945 -0.38333 C 0.62327 -0.37199 0.62275 -0.37361 0.62779 -0.36481 C 0.62952 -0.35556 0.63108 -0.34606 0.63334 -0.33704 C 0.63456 -0.32315 0.63647 -0.31134 0.6389 -0.29815 C 0.64063 -0.27106 0.64237 -0.25579 0.64306 -0.22593 C 0.64358 -0.20255 0.64358 -0.17894 0.64445 -0.15556 C 0.6448 -0.14583 0.64549 -0.13866 0.6514 -0.13333 C 0.66286 -0.15625 0.65226 -0.20532 0.65001 -0.23519 C 0.65053 -0.24907 0.64775 -0.28727 0.6639 -0.29444 C 0.66789 -0.30231 0.67501 -0.30486 0.68056 -0.31111 C 0.68056 -0.31111 0.68681 -0.31944 0.68751 -0.32037 L 0.6889 -0.30741 " pathEditMode="relative" ptsTypes="ffffffffffffffffffffffffffffffffffffffffffffffffffffffffffffffffffffffffffffffffffffffffffffffffAA">
                                      <p:cBhvr>
                                        <p:cTn id="11" dur="5000" fill="hold"/>
                                        <p:tgtEl>
                                          <p:spTgt spid="18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5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1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הכנת משטח מתאים</a:t>
            </a:r>
            <a:r>
              <a:rPr lang="he-IL" sz="2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he-IL" sz="2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he-IL" sz="2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(</a:t>
            </a:r>
            <a:r>
              <a:rPr lang="he-IL" sz="2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תמיד מומלץ להתייעץ עם מהנדס)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Line 22"/>
          <p:cNvSpPr>
            <a:spLocks noChangeShapeType="1"/>
          </p:cNvSpPr>
          <p:nvPr/>
        </p:nvSpPr>
        <p:spPr bwMode="auto">
          <a:xfrm flipV="1">
            <a:off x="7239000" y="1676400"/>
            <a:ext cx="1600200" cy="609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5123" name="AutoShape 16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cxnSp>
        <p:nvCxnSpPr>
          <p:cNvPr id="5124" name="AutoShape 9"/>
          <p:cNvCxnSpPr>
            <a:cxnSpLocks noChangeShapeType="1"/>
          </p:cNvCxnSpPr>
          <p:nvPr/>
        </p:nvCxnSpPr>
        <p:spPr bwMode="auto">
          <a:xfrm>
            <a:off x="825500" y="46101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113" name="Line 17"/>
          <p:cNvSpPr>
            <a:spLocks noChangeShapeType="1"/>
          </p:cNvSpPr>
          <p:nvPr/>
        </p:nvSpPr>
        <p:spPr bwMode="auto">
          <a:xfrm flipV="1">
            <a:off x="8153400" y="2362200"/>
            <a:ext cx="0" cy="3276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V="1">
            <a:off x="8305800" y="2514600"/>
            <a:ext cx="0" cy="3276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 flipV="1">
            <a:off x="8458200" y="2667000"/>
            <a:ext cx="0" cy="3276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 flipV="1">
            <a:off x="8610600" y="2819400"/>
            <a:ext cx="0" cy="3276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 flipV="1">
            <a:off x="7086600" y="1524000"/>
            <a:ext cx="1600200" cy="609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914400" y="6553200"/>
            <a:ext cx="4800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 flipV="1">
            <a:off x="1066800" y="6705600"/>
            <a:ext cx="4800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152400" y="1447800"/>
            <a:ext cx="8534400" cy="36933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Shalt" pitchFamily="2" charset="-79"/>
              </a:rPr>
              <a:t>(הערה: במבנים קטנים אפשר לוותר על הקונסטרוקציה. תמיד מומלץ להתייעץ עם מהנדס)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Shalt" pitchFamily="2" charset="-79"/>
            </a:endParaRPr>
          </a:p>
        </p:txBody>
      </p:sp>
      <p:pic>
        <p:nvPicPr>
          <p:cNvPr id="4122" name="Picture 26" descr="profil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4008438"/>
            <a:ext cx="6096000" cy="284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2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בניית שלד  מפרופיל ברזל</a:t>
            </a:r>
            <a:r>
              <a:rPr lang="he-IL" sz="2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he-IL" sz="2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8 0.094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29166 0.0722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65833 -0.0388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" y="-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022E-16 L -0.15 -0.061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6875 0.1222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4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-0.17084 0.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0.1625 -0.6111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-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-0.02084 -0.5444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8" grpId="0" animBg="1"/>
      <p:bldP spid="4113" grpId="0" animBg="1"/>
      <p:bldP spid="4114" grpId="0" animBg="1"/>
      <p:bldP spid="4115" grpId="0" animBg="1"/>
      <p:bldP spid="4116" grpId="0" animBg="1"/>
      <p:bldP spid="4117" grpId="0" animBg="1"/>
      <p:bldP spid="4119" grpId="0" animBg="1"/>
      <p:bldP spid="4120" grpId="0" animBg="1"/>
      <p:bldP spid="41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62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524000" y="1905000"/>
            <a:ext cx="4876800" cy="152400"/>
            <a:chOff x="1872" y="1296"/>
            <a:chExt cx="3072" cy="96"/>
          </a:xfrm>
        </p:grpSpPr>
        <p:sp>
          <p:nvSpPr>
            <p:cNvPr id="6186" name="Line 12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7" name="Line 13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8" name="Line 14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9" name="Line 16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90" name="Line 19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91" name="Line 20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92" name="Line 21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93" name="Line 23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676400" y="2057400"/>
            <a:ext cx="4876800" cy="152400"/>
            <a:chOff x="1872" y="1296"/>
            <a:chExt cx="3072" cy="96"/>
          </a:xfrm>
        </p:grpSpPr>
        <p:sp>
          <p:nvSpPr>
            <p:cNvPr id="6178" name="Line 26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9" name="Line 27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0" name="Line 28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1" name="Line 29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2" name="Line 30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3" name="Line 31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4" name="Line 32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85" name="Line 33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 rot="-1200000">
            <a:off x="381000" y="762000"/>
            <a:ext cx="1752600" cy="152400"/>
            <a:chOff x="1872" y="1296"/>
            <a:chExt cx="3072" cy="96"/>
          </a:xfrm>
        </p:grpSpPr>
        <p:sp>
          <p:nvSpPr>
            <p:cNvPr id="6170" name="Line 35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1" name="Line 36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2" name="Line 37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3" name="Line 38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4" name="Line 39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5" name="Line 40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6" name="Line 41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77" name="Line 42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 rot="-1200000">
            <a:off x="7086600" y="1295400"/>
            <a:ext cx="1752600" cy="152400"/>
            <a:chOff x="1872" y="1296"/>
            <a:chExt cx="3072" cy="96"/>
          </a:xfrm>
        </p:grpSpPr>
        <p:sp>
          <p:nvSpPr>
            <p:cNvPr id="6162" name="Line 44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3" name="Line 45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4" name="Line 46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5" name="Line 47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6" name="Line 48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7" name="Line 49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8" name="Line 50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9" name="Line 51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6151" name="Line 55"/>
          <p:cNvSpPr>
            <a:spLocks noChangeShapeType="1"/>
          </p:cNvSpPr>
          <p:nvPr/>
        </p:nvSpPr>
        <p:spPr bwMode="auto">
          <a:xfrm flipV="1">
            <a:off x="838200" y="2971800"/>
            <a:ext cx="0" cy="3276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6152" name="Line 59"/>
          <p:cNvSpPr>
            <a:spLocks noChangeShapeType="1"/>
          </p:cNvSpPr>
          <p:nvPr/>
        </p:nvSpPr>
        <p:spPr bwMode="auto">
          <a:xfrm flipV="1">
            <a:off x="838200" y="2971800"/>
            <a:ext cx="4800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838200" y="2362200"/>
            <a:ext cx="6400800" cy="3886200"/>
            <a:chOff x="528" y="1488"/>
            <a:chExt cx="4032" cy="2448"/>
          </a:xfrm>
        </p:grpSpPr>
        <p:sp>
          <p:nvSpPr>
            <p:cNvPr id="6156" name="Line 53"/>
            <p:cNvSpPr>
              <a:spLocks noChangeShapeType="1"/>
            </p:cNvSpPr>
            <p:nvPr/>
          </p:nvSpPr>
          <p:spPr bwMode="auto">
            <a:xfrm flipV="1">
              <a:off x="4560" y="1488"/>
              <a:ext cx="0" cy="206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57" name="Line 54"/>
            <p:cNvSpPr>
              <a:spLocks noChangeShapeType="1"/>
            </p:cNvSpPr>
            <p:nvPr/>
          </p:nvSpPr>
          <p:spPr bwMode="auto">
            <a:xfrm flipV="1">
              <a:off x="3552" y="1872"/>
              <a:ext cx="0" cy="206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58" name="Line 56"/>
            <p:cNvSpPr>
              <a:spLocks noChangeShapeType="1"/>
            </p:cNvSpPr>
            <p:nvPr/>
          </p:nvSpPr>
          <p:spPr bwMode="auto">
            <a:xfrm flipV="1">
              <a:off x="1536" y="1488"/>
              <a:ext cx="0" cy="206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59" name="Line 57"/>
            <p:cNvSpPr>
              <a:spLocks noChangeShapeType="1"/>
            </p:cNvSpPr>
            <p:nvPr/>
          </p:nvSpPr>
          <p:spPr bwMode="auto">
            <a:xfrm flipV="1">
              <a:off x="3552" y="1488"/>
              <a:ext cx="1008" cy="38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0" name="Line 58"/>
            <p:cNvSpPr>
              <a:spLocks noChangeShapeType="1"/>
            </p:cNvSpPr>
            <p:nvPr/>
          </p:nvSpPr>
          <p:spPr bwMode="auto">
            <a:xfrm flipV="1">
              <a:off x="528" y="1488"/>
              <a:ext cx="1008" cy="38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6161" name="Line 60"/>
            <p:cNvSpPr>
              <a:spLocks noChangeShapeType="1"/>
            </p:cNvSpPr>
            <p:nvPr/>
          </p:nvSpPr>
          <p:spPr bwMode="auto">
            <a:xfrm flipV="1">
              <a:off x="1536" y="1488"/>
              <a:ext cx="302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pic>
        <p:nvPicPr>
          <p:cNvPr id="8255" name="Picture 63" descr="we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3030538"/>
            <a:ext cx="4038600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3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הרכבת מסילות אופקיות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 0.01111 L -0.08333 0.6222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0.02222 L 0.075 0.51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2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-2.22222E-6 L 0.03334 0.744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0.1625 0.655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838200" y="2362200"/>
            <a:ext cx="6400800" cy="3886200"/>
            <a:chOff x="528" y="1488"/>
            <a:chExt cx="4032" cy="2448"/>
          </a:xfrm>
        </p:grpSpPr>
        <p:sp>
          <p:nvSpPr>
            <p:cNvPr id="7233" name="Line 159"/>
            <p:cNvSpPr>
              <a:spLocks noChangeShapeType="1"/>
            </p:cNvSpPr>
            <p:nvPr/>
          </p:nvSpPr>
          <p:spPr bwMode="auto">
            <a:xfrm flipV="1">
              <a:off x="4560" y="1488"/>
              <a:ext cx="0" cy="206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34" name="Line 160"/>
            <p:cNvSpPr>
              <a:spLocks noChangeShapeType="1"/>
            </p:cNvSpPr>
            <p:nvPr/>
          </p:nvSpPr>
          <p:spPr bwMode="auto">
            <a:xfrm flipV="1">
              <a:off x="3552" y="1872"/>
              <a:ext cx="0" cy="206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35" name="Line 161"/>
            <p:cNvSpPr>
              <a:spLocks noChangeShapeType="1"/>
            </p:cNvSpPr>
            <p:nvPr/>
          </p:nvSpPr>
          <p:spPr bwMode="auto">
            <a:xfrm flipV="1">
              <a:off x="1536" y="1488"/>
              <a:ext cx="0" cy="206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36" name="Line 162"/>
            <p:cNvSpPr>
              <a:spLocks noChangeShapeType="1"/>
            </p:cNvSpPr>
            <p:nvPr/>
          </p:nvSpPr>
          <p:spPr bwMode="auto">
            <a:xfrm flipV="1">
              <a:off x="3552" y="1488"/>
              <a:ext cx="1008" cy="38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37" name="Line 163"/>
            <p:cNvSpPr>
              <a:spLocks noChangeShapeType="1"/>
            </p:cNvSpPr>
            <p:nvPr/>
          </p:nvSpPr>
          <p:spPr bwMode="auto">
            <a:xfrm flipV="1">
              <a:off x="528" y="1488"/>
              <a:ext cx="1008" cy="38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38" name="Line 164"/>
            <p:cNvSpPr>
              <a:spLocks noChangeShapeType="1"/>
            </p:cNvSpPr>
            <p:nvPr/>
          </p:nvSpPr>
          <p:spPr bwMode="auto">
            <a:xfrm flipV="1">
              <a:off x="1536" y="1488"/>
              <a:ext cx="302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7171" name="AutoShape 165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838200" y="2362200"/>
            <a:ext cx="6400800" cy="3886200"/>
            <a:chOff x="624" y="1488"/>
            <a:chExt cx="4224" cy="2448"/>
          </a:xfrm>
        </p:grpSpPr>
        <p:sp>
          <p:nvSpPr>
            <p:cNvPr id="7227" name="Rectangle 6"/>
            <p:cNvSpPr>
              <a:spLocks noChangeArrowheads="1"/>
            </p:cNvSpPr>
            <p:nvPr/>
          </p:nvSpPr>
          <p:spPr bwMode="auto">
            <a:xfrm>
              <a:off x="624" y="1872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7228" name="Rectangle 7"/>
            <p:cNvSpPr>
              <a:spLocks noChangeArrowheads="1"/>
            </p:cNvSpPr>
            <p:nvPr/>
          </p:nvSpPr>
          <p:spPr bwMode="auto">
            <a:xfrm>
              <a:off x="1680" y="1488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cxnSp>
          <p:nvCxnSpPr>
            <p:cNvPr id="7229" name="AutoShape 8"/>
            <p:cNvCxnSpPr>
              <a:cxnSpLocks noChangeShapeType="1"/>
            </p:cNvCxnSpPr>
            <p:nvPr/>
          </p:nvCxnSpPr>
          <p:spPr bwMode="auto">
            <a:xfrm flipV="1">
              <a:off x="624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7230" name="AutoShape 9"/>
            <p:cNvCxnSpPr>
              <a:cxnSpLocks noChangeShapeType="1"/>
            </p:cNvCxnSpPr>
            <p:nvPr/>
          </p:nvCxnSpPr>
          <p:spPr bwMode="auto">
            <a:xfrm flipV="1">
              <a:off x="624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7231" name="AutoShape 10"/>
            <p:cNvCxnSpPr>
              <a:cxnSpLocks noChangeShapeType="1"/>
            </p:cNvCxnSpPr>
            <p:nvPr/>
          </p:nvCxnSpPr>
          <p:spPr bwMode="auto">
            <a:xfrm flipV="1">
              <a:off x="3792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7232" name="AutoShape 11"/>
            <p:cNvCxnSpPr>
              <a:cxnSpLocks noChangeShapeType="1"/>
            </p:cNvCxnSpPr>
            <p:nvPr/>
          </p:nvCxnSpPr>
          <p:spPr bwMode="auto">
            <a:xfrm flipV="1">
              <a:off x="3792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4" name="Group 12"/>
          <p:cNvGrpSpPr>
            <a:grpSpLocks/>
          </p:cNvGrpSpPr>
          <p:nvPr/>
        </p:nvGrpSpPr>
        <p:grpSpPr bwMode="auto">
          <a:xfrm rot="-1200000">
            <a:off x="762000" y="5791200"/>
            <a:ext cx="1752600" cy="152400"/>
            <a:chOff x="1872" y="1296"/>
            <a:chExt cx="3072" cy="96"/>
          </a:xfrm>
        </p:grpSpPr>
        <p:sp>
          <p:nvSpPr>
            <p:cNvPr id="7219" name="Line 13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20" name="Line 14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21" name="Line 15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22" name="Line 16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23" name="Line 17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24" name="Line 18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25" name="Line 19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26" name="Line 20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762000" y="6096000"/>
            <a:ext cx="4876800" cy="152400"/>
            <a:chOff x="1872" y="1296"/>
            <a:chExt cx="3072" cy="96"/>
          </a:xfrm>
        </p:grpSpPr>
        <p:sp>
          <p:nvSpPr>
            <p:cNvPr id="7211" name="Line 22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2" name="Line 23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3" name="Line 24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4" name="Line 25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5" name="Line 26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6" name="Line 27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7" name="Line 28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8" name="Line 29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2362200" y="5486400"/>
            <a:ext cx="4876800" cy="152400"/>
            <a:chOff x="1872" y="1296"/>
            <a:chExt cx="3072" cy="96"/>
          </a:xfrm>
        </p:grpSpPr>
        <p:sp>
          <p:nvSpPr>
            <p:cNvPr id="7203" name="Line 31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4" name="Line 32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5" name="Line 33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6" name="Line 34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7" name="Line 35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8" name="Line 36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9" name="Line 37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10" name="Line 38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 rot="-1200000">
            <a:off x="5562600" y="5791200"/>
            <a:ext cx="1752600" cy="152400"/>
            <a:chOff x="1872" y="1296"/>
            <a:chExt cx="3072" cy="96"/>
          </a:xfrm>
        </p:grpSpPr>
        <p:sp>
          <p:nvSpPr>
            <p:cNvPr id="7195" name="Line 40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196" name="Line 41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197" name="Line 42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198" name="Line 43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199" name="Line 44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0" name="Line 45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1" name="Line 46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7202" name="Line 47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9361" name="Rectangle 145" descr="T-2003"/>
          <p:cNvSpPr>
            <a:spLocks noChangeArrowheads="1"/>
          </p:cNvSpPr>
          <p:nvPr/>
        </p:nvSpPr>
        <p:spPr bwMode="auto">
          <a:xfrm>
            <a:off x="7467600" y="2819400"/>
            <a:ext cx="6096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2" name="Rectangle 146" descr="T-2003"/>
          <p:cNvSpPr>
            <a:spLocks noChangeArrowheads="1"/>
          </p:cNvSpPr>
          <p:nvPr/>
        </p:nvSpPr>
        <p:spPr bwMode="auto">
          <a:xfrm>
            <a:off x="7620000" y="2971800"/>
            <a:ext cx="6096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3" name="Rectangle 147" descr="T-2003"/>
          <p:cNvSpPr>
            <a:spLocks noChangeArrowheads="1"/>
          </p:cNvSpPr>
          <p:nvPr/>
        </p:nvSpPr>
        <p:spPr bwMode="auto">
          <a:xfrm>
            <a:off x="7772400" y="3124200"/>
            <a:ext cx="6096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4" name="Rectangle 148" descr="T-2003"/>
          <p:cNvSpPr>
            <a:spLocks noChangeArrowheads="1"/>
          </p:cNvSpPr>
          <p:nvPr/>
        </p:nvSpPr>
        <p:spPr bwMode="auto">
          <a:xfrm>
            <a:off x="7924800" y="3276600"/>
            <a:ext cx="6096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5" name="Rectangle 149" descr="T-2003"/>
          <p:cNvSpPr>
            <a:spLocks noChangeArrowheads="1"/>
          </p:cNvSpPr>
          <p:nvPr/>
        </p:nvSpPr>
        <p:spPr bwMode="auto">
          <a:xfrm>
            <a:off x="8077200" y="3429000"/>
            <a:ext cx="6096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6" name="Rectangle 150" descr="T-2003"/>
          <p:cNvSpPr>
            <a:spLocks noChangeArrowheads="1"/>
          </p:cNvSpPr>
          <p:nvPr/>
        </p:nvSpPr>
        <p:spPr bwMode="auto">
          <a:xfrm>
            <a:off x="8229600" y="3581400"/>
            <a:ext cx="6096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7" name="Rectangle 151" descr="T-2003"/>
          <p:cNvSpPr>
            <a:spLocks noChangeArrowheads="1"/>
          </p:cNvSpPr>
          <p:nvPr/>
        </p:nvSpPr>
        <p:spPr bwMode="auto">
          <a:xfrm>
            <a:off x="8382000" y="3733800"/>
            <a:ext cx="6096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8" name="Rectangle 152" descr="T-2003"/>
          <p:cNvSpPr>
            <a:spLocks noChangeArrowheads="1"/>
          </p:cNvSpPr>
          <p:nvPr/>
        </p:nvSpPr>
        <p:spPr bwMode="auto">
          <a:xfrm>
            <a:off x="8534400" y="3886200"/>
            <a:ext cx="533400" cy="3276600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69" name="AutoShape 153" descr="T-1000"/>
          <p:cNvSpPr>
            <a:spLocks noChangeArrowheads="1"/>
          </p:cNvSpPr>
          <p:nvPr/>
        </p:nvSpPr>
        <p:spPr bwMode="auto">
          <a:xfrm rot="16200000" flipV="1">
            <a:off x="-1371600" y="41148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70" name="AutoShape 154" descr="T-1000"/>
          <p:cNvSpPr>
            <a:spLocks noChangeArrowheads="1"/>
          </p:cNvSpPr>
          <p:nvPr/>
        </p:nvSpPr>
        <p:spPr bwMode="auto">
          <a:xfrm rot="16200000" flipV="1">
            <a:off x="-1219200" y="42672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71" name="AutoShape 155" descr="T-1000"/>
          <p:cNvSpPr>
            <a:spLocks noChangeArrowheads="1"/>
          </p:cNvSpPr>
          <p:nvPr/>
        </p:nvSpPr>
        <p:spPr bwMode="auto">
          <a:xfrm rot="16200000" flipV="1">
            <a:off x="-1066800" y="44196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72" name="AutoShape 156" descr="T-1000"/>
          <p:cNvSpPr>
            <a:spLocks noChangeArrowheads="1"/>
          </p:cNvSpPr>
          <p:nvPr/>
        </p:nvSpPr>
        <p:spPr bwMode="auto">
          <a:xfrm rot="16200000" flipV="1">
            <a:off x="-914400" y="45720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373" name="AutoShape 157" descr="T-1000"/>
          <p:cNvSpPr>
            <a:spLocks noChangeArrowheads="1"/>
          </p:cNvSpPr>
          <p:nvPr/>
        </p:nvSpPr>
        <p:spPr bwMode="auto">
          <a:xfrm rot="16200000" flipV="1">
            <a:off x="-723900" y="4762500"/>
            <a:ext cx="3429000" cy="304800"/>
          </a:xfrm>
          <a:prstGeom prst="parallelogram">
            <a:avLst>
              <a:gd name="adj" fmla="val 5500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7190" name="Line 166"/>
          <p:cNvSpPr>
            <a:spLocks noChangeShapeType="1"/>
          </p:cNvSpPr>
          <p:nvPr/>
        </p:nvSpPr>
        <p:spPr bwMode="auto">
          <a:xfrm flipV="1">
            <a:off x="838200" y="2971800"/>
            <a:ext cx="4800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7191" name="Line 167"/>
          <p:cNvSpPr>
            <a:spLocks noChangeShapeType="1"/>
          </p:cNvSpPr>
          <p:nvPr/>
        </p:nvSpPr>
        <p:spPr bwMode="auto">
          <a:xfrm flipV="1">
            <a:off x="5638800" y="2971800"/>
            <a:ext cx="0" cy="3200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pic>
        <p:nvPicPr>
          <p:cNvPr id="9384" name="Picture 168" descr="sendv_clip_image00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A3A0A7"/>
              </a:clrFrom>
              <a:clrTo>
                <a:srgbClr val="A3A0A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4038600"/>
            <a:ext cx="6553200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85" name="WordArt 169"/>
          <p:cNvSpPr>
            <a:spLocks noChangeArrowheads="1" noChangeShapeType="1" noTextEdit="1"/>
          </p:cNvSpPr>
          <p:nvPr/>
        </p:nvSpPr>
        <p:spPr bwMode="auto">
          <a:xfrm rot="761554">
            <a:off x="4322763" y="4551363"/>
            <a:ext cx="3565525" cy="1416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rtl="1">
              <a:defRPr/>
            </a:pPr>
            <a:r>
              <a:rPr lang="he-IL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Shalt" pitchFamily="2" charset="-79"/>
              </a:rPr>
              <a:t>נעילת</a:t>
            </a:r>
            <a:r>
              <a:rPr lang="he-IL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he-IL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Shalt" pitchFamily="2" charset="-79"/>
              </a:rPr>
              <a:t>פנל קיר</a:t>
            </a:r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4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הכנסת פנלים קיר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0556 L -0.725 0.027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2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0556 L -0.675 0.005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6 0.00556 L -0.625 -0.0166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0555 L -0.575 -0.03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0555 L -0.525 -0.061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6 0.00556 L -0.475 -0.0833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0556 L -0.425 -0.1055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0555 L -0.375 -0.1277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9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3 -0.25 L 0.7375 -0.0388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5 -0.23889 L 0.6875 -0.0388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4 -0.25 L 0.62917 -0.0388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25 L 0.57083 -0.0388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25 L 0.51667 -0.0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1" grpId="0" animBg="1"/>
      <p:bldP spid="9362" grpId="0" animBg="1"/>
      <p:bldP spid="9363" grpId="0" animBg="1"/>
      <p:bldP spid="9364" grpId="0" animBg="1"/>
      <p:bldP spid="9365" grpId="0" animBg="1"/>
      <p:bldP spid="9366" grpId="0" animBg="1"/>
      <p:bldP spid="9367" grpId="0" animBg="1"/>
      <p:bldP spid="9368" grpId="0" animBg="1"/>
      <p:bldP spid="9369" grpId="0" animBg="1"/>
      <p:bldP spid="9370" grpId="0" animBg="1"/>
      <p:bldP spid="9371" grpId="0" animBg="1"/>
      <p:bldP spid="9372" grpId="0" animBg="1"/>
      <p:bldP spid="93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31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195" name="AutoShape 225" descr="T-1000"/>
          <p:cNvSpPr>
            <a:spLocks noChangeArrowheads="1"/>
          </p:cNvSpPr>
          <p:nvPr/>
        </p:nvSpPr>
        <p:spPr bwMode="auto">
          <a:xfrm rot="16200000" flipV="1">
            <a:off x="647700" y="40767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196" name="AutoShape 222" descr="T-1000"/>
          <p:cNvSpPr>
            <a:spLocks noChangeArrowheads="1"/>
          </p:cNvSpPr>
          <p:nvPr/>
        </p:nvSpPr>
        <p:spPr bwMode="auto">
          <a:xfrm rot="16200000" flipV="1">
            <a:off x="-495300" y="45339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197" name="AutoShape 223" descr="T-1000"/>
          <p:cNvSpPr>
            <a:spLocks noChangeArrowheads="1"/>
          </p:cNvSpPr>
          <p:nvPr/>
        </p:nvSpPr>
        <p:spPr bwMode="auto">
          <a:xfrm rot="16200000" flipV="1">
            <a:off x="-114300" y="43815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198" name="AutoShape 224" descr="T-1000"/>
          <p:cNvSpPr>
            <a:spLocks noChangeArrowheads="1"/>
          </p:cNvSpPr>
          <p:nvPr/>
        </p:nvSpPr>
        <p:spPr bwMode="auto">
          <a:xfrm rot="16200000" flipV="1">
            <a:off x="266700" y="42291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199" name="Rectangle 208" descr="T-2003"/>
          <p:cNvSpPr>
            <a:spLocks noChangeArrowheads="1"/>
          </p:cNvSpPr>
          <p:nvPr/>
        </p:nvSpPr>
        <p:spPr bwMode="auto">
          <a:xfrm>
            <a:off x="44196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0" name="Rectangle 209" descr="T-2003"/>
          <p:cNvSpPr>
            <a:spLocks noChangeArrowheads="1"/>
          </p:cNvSpPr>
          <p:nvPr/>
        </p:nvSpPr>
        <p:spPr bwMode="auto">
          <a:xfrm>
            <a:off x="38100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1" name="Rectangle 210" descr="T-2003"/>
          <p:cNvSpPr>
            <a:spLocks noChangeArrowheads="1"/>
          </p:cNvSpPr>
          <p:nvPr/>
        </p:nvSpPr>
        <p:spPr bwMode="auto">
          <a:xfrm>
            <a:off x="32004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2" name="Rectangle 211" descr="T-2003"/>
          <p:cNvSpPr>
            <a:spLocks noChangeArrowheads="1"/>
          </p:cNvSpPr>
          <p:nvPr/>
        </p:nvSpPr>
        <p:spPr bwMode="auto">
          <a:xfrm>
            <a:off x="25908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3" name="Rectangle 212" descr="T-2003"/>
          <p:cNvSpPr>
            <a:spLocks noChangeArrowheads="1"/>
          </p:cNvSpPr>
          <p:nvPr/>
        </p:nvSpPr>
        <p:spPr bwMode="auto">
          <a:xfrm>
            <a:off x="50292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4" name="Rectangle 213" descr="T-2003"/>
          <p:cNvSpPr>
            <a:spLocks noChangeArrowheads="1"/>
          </p:cNvSpPr>
          <p:nvPr/>
        </p:nvSpPr>
        <p:spPr bwMode="auto">
          <a:xfrm>
            <a:off x="56388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05" name="Rectangle 214" descr="T-2003"/>
          <p:cNvSpPr>
            <a:spLocks noChangeArrowheads="1"/>
          </p:cNvSpPr>
          <p:nvPr/>
        </p:nvSpPr>
        <p:spPr bwMode="auto">
          <a:xfrm>
            <a:off x="62484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990600" y="2514600"/>
            <a:ext cx="6400800" cy="3886200"/>
            <a:chOff x="624" y="1488"/>
            <a:chExt cx="4224" cy="2448"/>
          </a:xfrm>
        </p:grpSpPr>
        <p:sp>
          <p:nvSpPr>
            <p:cNvPr id="8259" name="Rectangle 36"/>
            <p:cNvSpPr>
              <a:spLocks noChangeArrowheads="1"/>
            </p:cNvSpPr>
            <p:nvPr/>
          </p:nvSpPr>
          <p:spPr bwMode="auto">
            <a:xfrm>
              <a:off x="624" y="1872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8260" name="Rectangle 37"/>
            <p:cNvSpPr>
              <a:spLocks noChangeArrowheads="1"/>
            </p:cNvSpPr>
            <p:nvPr/>
          </p:nvSpPr>
          <p:spPr bwMode="auto">
            <a:xfrm>
              <a:off x="1680" y="1488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cxnSp>
          <p:nvCxnSpPr>
            <p:cNvPr id="8261" name="AutoShape 38"/>
            <p:cNvCxnSpPr>
              <a:cxnSpLocks noChangeShapeType="1"/>
            </p:cNvCxnSpPr>
            <p:nvPr/>
          </p:nvCxnSpPr>
          <p:spPr bwMode="auto">
            <a:xfrm flipV="1">
              <a:off x="624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8262" name="AutoShape 39"/>
            <p:cNvCxnSpPr>
              <a:cxnSpLocks noChangeShapeType="1"/>
            </p:cNvCxnSpPr>
            <p:nvPr/>
          </p:nvCxnSpPr>
          <p:spPr bwMode="auto">
            <a:xfrm flipV="1">
              <a:off x="624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8263" name="AutoShape 40"/>
            <p:cNvCxnSpPr>
              <a:cxnSpLocks noChangeShapeType="1"/>
            </p:cNvCxnSpPr>
            <p:nvPr/>
          </p:nvCxnSpPr>
          <p:spPr bwMode="auto">
            <a:xfrm flipV="1">
              <a:off x="3792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8264" name="AutoShape 41"/>
            <p:cNvCxnSpPr>
              <a:cxnSpLocks noChangeShapeType="1"/>
            </p:cNvCxnSpPr>
            <p:nvPr/>
          </p:nvCxnSpPr>
          <p:spPr bwMode="auto">
            <a:xfrm flipV="1">
              <a:off x="3792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8207" name="Rectangle 91" descr="T-2003"/>
          <p:cNvSpPr>
            <a:spLocks noChangeArrowheads="1"/>
          </p:cNvSpPr>
          <p:nvPr/>
        </p:nvSpPr>
        <p:spPr bwMode="auto">
          <a:xfrm>
            <a:off x="9906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3" name="Group 164"/>
          <p:cNvGrpSpPr>
            <a:grpSpLocks/>
          </p:cNvGrpSpPr>
          <p:nvPr/>
        </p:nvGrpSpPr>
        <p:grpSpPr bwMode="auto">
          <a:xfrm rot="10800000">
            <a:off x="1447800" y="1600200"/>
            <a:ext cx="4876800" cy="152400"/>
            <a:chOff x="1872" y="1296"/>
            <a:chExt cx="3072" cy="96"/>
          </a:xfrm>
        </p:grpSpPr>
        <p:sp>
          <p:nvSpPr>
            <p:cNvPr id="8251" name="Line 165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2" name="Line 166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3" name="Line 167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4" name="Line 168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5" name="Line 169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6" name="Line 170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7" name="Line 171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8" name="Line 172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4" name="Group 173"/>
          <p:cNvGrpSpPr>
            <a:grpSpLocks/>
          </p:cNvGrpSpPr>
          <p:nvPr/>
        </p:nvGrpSpPr>
        <p:grpSpPr bwMode="auto">
          <a:xfrm rot="10800000">
            <a:off x="1600200" y="1752600"/>
            <a:ext cx="4876800" cy="152400"/>
            <a:chOff x="1872" y="1296"/>
            <a:chExt cx="3072" cy="96"/>
          </a:xfrm>
        </p:grpSpPr>
        <p:sp>
          <p:nvSpPr>
            <p:cNvPr id="8243" name="Line 174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4" name="Line 175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5" name="Line 176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6" name="Line 177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7" name="Line 178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8" name="Line 179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9" name="Line 180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50" name="Line 181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5" name="Group 182"/>
          <p:cNvGrpSpPr>
            <a:grpSpLocks/>
          </p:cNvGrpSpPr>
          <p:nvPr/>
        </p:nvGrpSpPr>
        <p:grpSpPr bwMode="auto">
          <a:xfrm rot="9671609">
            <a:off x="304800" y="457200"/>
            <a:ext cx="1752600" cy="152400"/>
            <a:chOff x="1872" y="1296"/>
            <a:chExt cx="3072" cy="96"/>
          </a:xfrm>
        </p:grpSpPr>
        <p:sp>
          <p:nvSpPr>
            <p:cNvPr id="8235" name="Line 183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6" name="Line 184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7" name="Line 185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8" name="Line 186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9" name="Line 187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0" name="Line 188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1" name="Line 189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42" name="Line 190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6" name="Group 191"/>
          <p:cNvGrpSpPr>
            <a:grpSpLocks/>
          </p:cNvGrpSpPr>
          <p:nvPr/>
        </p:nvGrpSpPr>
        <p:grpSpPr bwMode="auto">
          <a:xfrm rot="9600000">
            <a:off x="7010400" y="990600"/>
            <a:ext cx="1752600" cy="152400"/>
            <a:chOff x="1872" y="1296"/>
            <a:chExt cx="3072" cy="96"/>
          </a:xfrm>
        </p:grpSpPr>
        <p:sp>
          <p:nvSpPr>
            <p:cNvPr id="8227" name="Line 192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28" name="Line 193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29" name="Line 194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0" name="Line 195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1" name="Line 196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2" name="Line 197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3" name="Line 198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34" name="Line 199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8212" name="Rectangle 201" descr="T-2003"/>
          <p:cNvSpPr>
            <a:spLocks noChangeArrowheads="1"/>
          </p:cNvSpPr>
          <p:nvPr/>
        </p:nvSpPr>
        <p:spPr bwMode="auto">
          <a:xfrm>
            <a:off x="16002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3" name="Rectangle 202" descr="T-2003"/>
          <p:cNvSpPr>
            <a:spLocks noChangeArrowheads="1"/>
          </p:cNvSpPr>
          <p:nvPr/>
        </p:nvSpPr>
        <p:spPr bwMode="auto">
          <a:xfrm>
            <a:off x="22098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4" name="Rectangle 203" descr="T-2003"/>
          <p:cNvSpPr>
            <a:spLocks noChangeArrowheads="1"/>
          </p:cNvSpPr>
          <p:nvPr/>
        </p:nvSpPr>
        <p:spPr bwMode="auto">
          <a:xfrm>
            <a:off x="28194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5" name="Rectangle 204" descr="T-2003"/>
          <p:cNvSpPr>
            <a:spLocks noChangeArrowheads="1"/>
          </p:cNvSpPr>
          <p:nvPr/>
        </p:nvSpPr>
        <p:spPr bwMode="auto">
          <a:xfrm>
            <a:off x="34290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6" name="Rectangle 205" descr="T-2003"/>
          <p:cNvSpPr>
            <a:spLocks noChangeArrowheads="1"/>
          </p:cNvSpPr>
          <p:nvPr/>
        </p:nvSpPr>
        <p:spPr bwMode="auto">
          <a:xfrm>
            <a:off x="40386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7" name="Rectangle 206" descr="T-2003"/>
          <p:cNvSpPr>
            <a:spLocks noChangeArrowheads="1"/>
          </p:cNvSpPr>
          <p:nvPr/>
        </p:nvSpPr>
        <p:spPr bwMode="auto">
          <a:xfrm>
            <a:off x="46482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8" name="Rectangle 207" descr="T-2003"/>
          <p:cNvSpPr>
            <a:spLocks noChangeArrowheads="1"/>
          </p:cNvSpPr>
          <p:nvPr/>
        </p:nvSpPr>
        <p:spPr bwMode="auto">
          <a:xfrm>
            <a:off x="5257800" y="3124200"/>
            <a:ext cx="5334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19" name="Rectangle 215" descr="T-2003"/>
          <p:cNvSpPr>
            <a:spLocks noChangeArrowheads="1"/>
          </p:cNvSpPr>
          <p:nvPr/>
        </p:nvSpPr>
        <p:spPr bwMode="auto">
          <a:xfrm>
            <a:off x="6858000" y="2514600"/>
            <a:ext cx="5334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20" name="AutoShape 226" descr="T-1000"/>
          <p:cNvSpPr>
            <a:spLocks noChangeArrowheads="1"/>
          </p:cNvSpPr>
          <p:nvPr/>
        </p:nvSpPr>
        <p:spPr bwMode="auto">
          <a:xfrm rot="16200000" flipV="1">
            <a:off x="5410200" y="40386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21" name="AutoShape 227" descr="T-1000"/>
          <p:cNvSpPr>
            <a:spLocks noChangeArrowheads="1"/>
          </p:cNvSpPr>
          <p:nvPr/>
        </p:nvSpPr>
        <p:spPr bwMode="auto">
          <a:xfrm rot="16200000" flipV="1">
            <a:off x="5029200" y="41910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22" name="AutoShape 228" descr="T-1000"/>
          <p:cNvSpPr>
            <a:spLocks noChangeArrowheads="1"/>
          </p:cNvSpPr>
          <p:nvPr/>
        </p:nvSpPr>
        <p:spPr bwMode="auto">
          <a:xfrm rot="16200000" flipV="1">
            <a:off x="4648200" y="43434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8223" name="AutoShape 229" descr="T-1000"/>
          <p:cNvSpPr>
            <a:spLocks noChangeArrowheads="1"/>
          </p:cNvSpPr>
          <p:nvPr/>
        </p:nvSpPr>
        <p:spPr bwMode="auto">
          <a:xfrm rot="16200000" flipV="1">
            <a:off x="4267200" y="44958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pic>
        <p:nvPicPr>
          <p:cNvPr id="11494" name="Picture 230" descr="Upload%5Ca75498598925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6600" y="2057400"/>
            <a:ext cx="142875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96" name="Picture 232" descr="we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05400" y="3030538"/>
            <a:ext cx="4038600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5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הרכבת מסילות עליונות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 0.01112 L -0.05 0.211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6 0.03333 L 0.1 0.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05833 0.3333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14583 0.255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01 0.06296 C -0.09635 0.09282 -0.1007 0.12268 -0.0993 0.15046 C -0.09791 0.17824 -0.0868 0.20509 -0.08368 0.22963 C -0.08056 0.25417 -0.08282 0.27639 -0.08056 0.29768 C -0.0783 0.31898 -0.07379 0.32222 -0.07013 0.35741 C -0.0665 0.39259 -0.05833 0.48218 -0.05869 0.5088 C -0.05903 0.53542 -0.06875 0.51551 -0.07223 0.51713 C -0.0757 0.51852 -0.07726 0.51505 -0.07952 0.51713 C -0.08178 0.51898 -0.0835 0.52847 -0.08577 0.52963 C -0.08802 0.53079 -0.09079 0.52315 -0.09305 0.52384 C -0.09531 0.525 -0.09635 0.53449 -0.0993 0.53518 C -0.10226 0.53588 -0.10712 0.52546 -0.11077 0.52824 C -0.11441 0.53102 -0.11702 0.55 -0.12119 0.55185 C -0.12535 0.5537 -0.13108 0.53773 -0.13577 0.53935 C -0.14046 0.54074 -0.14532 0.55926 -0.14931 0.56157 C -0.15382 0.56389 -0.15573 0.55093 -0.16112 0.55324 C -0.1658 0.55556 -0.175 0.57292 -0.17952 0.57546 C -0.18438 0.57778 -0.18525 0.56458 -0.18994 0.5669 C -0.19462 0.56944 -0.20296 0.58843 -0.20764 0.59074 C -0.21268 0.59306 -0.21563 0.57986 -0.22014 0.58102 C -0.225 0.58218 -0.22969 0.59699 -0.23473 0.59768 C -0.23976 0.59815 -0.24445 0.58356 -0.25035 0.5838 C -0.25625 0.5838 -0.26372 0.59931 -0.27014 0.59907 C -0.27657 0.59838 -0.2823 0.58125 -0.28889 0.58102 C -0.29584 0.58079 -0.30296 0.59676 -0.31007 0.59768 C -0.31702 0.59838 -0.32431 0.58611 -0.33091 0.58634 C -0.33681 0.58704 -0.33994 0.6 -0.34723 0.60046 C -0.35452 0.60069 -0.36685 0.58843 -0.37431 0.58935 C -0.38178 0.59028 -0.38629 0.60486 -0.39202 0.60602 C -0.39775 0.60718 -0.40278 0.59768 -0.40869 0.5963 C -0.41459 0.59468 -0.42223 0.6 -0.42744 0.59768 C -0.43264 0.59537 -0.43334 0.58194 -0.43994 0.58241 C -0.44653 0.58264 -0.46025 0.6 -0.46702 0.60046 C -0.47379 0.60069 -0.47205 0.58681 -0.48056 0.58495 C -0.48907 0.58356 -0.50886 0.59167 -0.51806 0.59074 C -0.52726 0.58981 -0.52969 0.5787 -0.53577 0.57963 C -0.54219 0.58032 -0.54584 0.59398 -0.55452 0.5963 C -0.56355 0.59838 -0.58299 0.59306 -0.58994 0.59329 C -0.59688 0.59398 -0.59358 0.59815 -0.59619 0.59907 C -0.59879 0.6 -0.60087 0.60162 -0.60556 0.59907 C -0.61025 0.59653 -0.61789 0.5838 -0.62431 0.5838 C -0.63073 0.5838 -0.63594 0.59745 -0.6441 0.59907 C -0.65226 0.60069 -0.66459 0.5919 -0.67327 0.59329 C -0.68195 0.59514 -0.69098 0.60787 -0.69619 0.6088 C -0.70139 0.60972 -0.70087 0.6 -0.70452 0.59907 C -0.70816 0.59815 -0.71285 0.60417 -0.71806 0.60301 C -0.72327 0.60185 -0.73056 0.59236 -0.73577 0.59213 C -0.74098 0.59167 -0.74757 0.67893 -0.74931 0.60046 C -0.75105 0.52199 -0.75313 0.19028 -0.74619 0.1213 C -0.73924 0.05231 -0.72014 0.18472 -0.70764 0.18657 C -0.69514 0.18843 -0.6823 0.13542 -0.67119 0.13241 C -0.66007 0.1294 -0.65018 0.16875 -0.64098 0.16852 C -0.63178 0.16829 -0.625 0.12986 -0.61598 0.13102 C -0.60695 0.13218 -0.59757 0.17593 -0.58681 0.17546 C -0.57605 0.175 -0.56025 0.1294 -0.55139 0.12824 C -0.54254 0.12708 -0.54462 0.16713 -0.53369 0.16852 C -0.52275 0.16991 -0.49601 0.13634 -0.48577 0.13657 C -0.47553 0.13681 -0.48334 0.16944 -0.47223 0.16991 C -0.46112 0.17037 -0.43386 0.13958 -0.4191 0.13935 C -0.40435 0.13912 -0.39514 0.16806 -0.38369 0.16852 C -0.37257 0.16898 -0.36198 0.14213 -0.35261 0.14213 C -0.34289 0.14213 -0.33594 0.16921 -0.32639 0.16852 C -0.31719 0.16782 -0.30296 0.13935 -0.29549 0.13796 C -0.28785 0.13657 -0.28837 0.16065 -0.28091 0.16018 C -0.2731 0.15972 -0.25886 0.13472 -0.25035 0.13518 C -0.24185 0.13565 -0.2375 0.16458 -0.22952 0.16296 C -0.22153 0.16134 -0.20886 0.12778 -0.20278 0.12546 C -0.19636 0.12315 -0.19948 0.1544 -0.19098 0.14907 C -0.18247 0.14375 -0.15973 0.10023 -0.15139 0.09352 C -0.14341 0.08681 -0.15035 0.11181 -0.14306 0.1088 C -0.13577 0.10579 -0.11563 0.0787 -0.10764 0.07546 C -0.09965 0.07222 -0.09826 0.09282 -0.09513 0.08935 C -0.09201 0.08588 -0.09236 0.05926 -0.08888 0.05463 C -0.08541 0.05 -0.07483 0.06389 -0.0743 0.06157 C -0.07379 0.05926 -0.07813 0.04051 -0.08577 0.04074 C -0.0934 0.04097 -0.11007 0.06204 -0.12014 0.06296 C -0.13021 0.06389 -0.13907 0.04676 -0.14636 0.0463 C -0.15365 0.04583 -0.154 0.06018 -0.16285 0.06018 C -0.17205 0.06018 -0.1882 0.04306 -0.20139 0.0463 C -0.21494 0.04954 -0.23403 0.08056 -0.2441 0.07963 C -0.25417 0.0787 -0.25417 0.04398 -0.26181 0.04074 C -0.26945 0.0375 -0.2783 0.06088 -0.28994 0.06018 C -0.30157 0.05949 -0.32136 0.03634 -0.3316 0.03657 C -0.34185 0.03681 -0.34254 0.06018 -0.35174 0.06157 C -0.36025 0.06296 -0.37223 0.04074 -0.38473 0.04491 C -0.39723 0.04907 -0.41407 0.08727 -0.42639 0.08657 C -0.43872 0.08588 -0.45122 0.04514 -0.45869 0.04074 C -0.46615 0.03634 -0.46216 0.05995 -0.47119 0.06018 C -0.48021 0.06042 -0.49862 0.03773 -0.51285 0.04213 C -0.52709 0.04653 -0.54619 0.08657 -0.5566 0.08657 C -0.56702 0.08657 -0.56841 0.04398 -0.57535 0.04213 C -0.5823 0.04028 -0.59046 0.07176 -0.59827 0.07546 C -0.60608 0.07917 -0.61667 0.0625 -0.62223 0.06435 C -0.62778 0.0662 -0.62362 0.08171 -0.6316 0.08657 C -0.63959 0.09143 -0.66233 0.08935 -0.67014 0.09352 C -0.67796 0.09768 -0.67101 0.10995 -0.67848 0.11157 C -0.68594 0.11319 -0.70799 0.10162 -0.71494 0.10324 C -0.72188 0.10486 -0.7191 0.11829 -0.72014 0.1213 " pathEditMode="relative" rAng="0" ptsTypes="aaaaaaaaaaaaaaaaaaaaaaaaaaaaaaaaaaaaaaaaaaaaaaaaaaaaaaaaaaaaaaaaaaaaaaaaaaaaaaaaaaaaaaaaaaaaaaaaaA">
                                      <p:cBhvr>
                                        <p:cTn id="22" dur="5000" fill="hold"/>
                                        <p:tgtEl>
                                          <p:spTgt spid="11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" y="2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52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19" name="AutoShape 5" descr="T-1000"/>
          <p:cNvSpPr>
            <a:spLocks noChangeArrowheads="1"/>
          </p:cNvSpPr>
          <p:nvPr/>
        </p:nvSpPr>
        <p:spPr bwMode="auto">
          <a:xfrm rot="16200000" flipV="1">
            <a:off x="647700" y="40767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0" name="AutoShape 6" descr="T-1000"/>
          <p:cNvSpPr>
            <a:spLocks noChangeArrowheads="1"/>
          </p:cNvSpPr>
          <p:nvPr/>
        </p:nvSpPr>
        <p:spPr bwMode="auto">
          <a:xfrm rot="16200000" flipV="1">
            <a:off x="-495300" y="45339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1" name="AutoShape 7" descr="T-1000"/>
          <p:cNvSpPr>
            <a:spLocks noChangeArrowheads="1"/>
          </p:cNvSpPr>
          <p:nvPr/>
        </p:nvSpPr>
        <p:spPr bwMode="auto">
          <a:xfrm rot="16200000" flipV="1">
            <a:off x="-114300" y="43815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2" name="AutoShape 8" descr="T-1000"/>
          <p:cNvSpPr>
            <a:spLocks noChangeArrowheads="1"/>
          </p:cNvSpPr>
          <p:nvPr/>
        </p:nvSpPr>
        <p:spPr bwMode="auto">
          <a:xfrm rot="16200000" flipV="1">
            <a:off x="266700" y="4229100"/>
            <a:ext cx="3505200" cy="381000"/>
          </a:xfrm>
          <a:prstGeom prst="parallelogram">
            <a:avLst>
              <a:gd name="adj" fmla="val 44978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3" name="Rectangle 9" descr="T-2003"/>
          <p:cNvSpPr>
            <a:spLocks noChangeArrowheads="1"/>
          </p:cNvSpPr>
          <p:nvPr/>
        </p:nvSpPr>
        <p:spPr bwMode="auto">
          <a:xfrm>
            <a:off x="44196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4" name="Rectangle 10" descr="T-2003"/>
          <p:cNvSpPr>
            <a:spLocks noChangeArrowheads="1"/>
          </p:cNvSpPr>
          <p:nvPr/>
        </p:nvSpPr>
        <p:spPr bwMode="auto">
          <a:xfrm>
            <a:off x="38100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5" name="Rectangle 11" descr="T-2003"/>
          <p:cNvSpPr>
            <a:spLocks noChangeArrowheads="1"/>
          </p:cNvSpPr>
          <p:nvPr/>
        </p:nvSpPr>
        <p:spPr bwMode="auto">
          <a:xfrm>
            <a:off x="32004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6" name="Rectangle 12" descr="T-2003"/>
          <p:cNvSpPr>
            <a:spLocks noChangeArrowheads="1"/>
          </p:cNvSpPr>
          <p:nvPr/>
        </p:nvSpPr>
        <p:spPr bwMode="auto">
          <a:xfrm>
            <a:off x="25908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7" name="Rectangle 13" descr="T-2003"/>
          <p:cNvSpPr>
            <a:spLocks noChangeArrowheads="1"/>
          </p:cNvSpPr>
          <p:nvPr/>
        </p:nvSpPr>
        <p:spPr bwMode="auto">
          <a:xfrm>
            <a:off x="50292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8" name="Rectangle 14" descr="T-2003"/>
          <p:cNvSpPr>
            <a:spLocks noChangeArrowheads="1"/>
          </p:cNvSpPr>
          <p:nvPr/>
        </p:nvSpPr>
        <p:spPr bwMode="auto">
          <a:xfrm>
            <a:off x="56388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29" name="Rectangle 15" descr="T-2003"/>
          <p:cNvSpPr>
            <a:spLocks noChangeArrowheads="1"/>
          </p:cNvSpPr>
          <p:nvPr/>
        </p:nvSpPr>
        <p:spPr bwMode="auto">
          <a:xfrm>
            <a:off x="6248400" y="25146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990600" y="2514600"/>
            <a:ext cx="6400800" cy="3886200"/>
            <a:chOff x="624" y="1488"/>
            <a:chExt cx="4224" cy="2448"/>
          </a:xfrm>
        </p:grpSpPr>
        <p:sp>
          <p:nvSpPr>
            <p:cNvPr id="9253" name="Rectangle 17"/>
            <p:cNvSpPr>
              <a:spLocks noChangeArrowheads="1"/>
            </p:cNvSpPr>
            <p:nvPr/>
          </p:nvSpPr>
          <p:spPr bwMode="auto">
            <a:xfrm>
              <a:off x="624" y="1872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9254" name="Rectangle 18"/>
            <p:cNvSpPr>
              <a:spLocks noChangeArrowheads="1"/>
            </p:cNvSpPr>
            <p:nvPr/>
          </p:nvSpPr>
          <p:spPr bwMode="auto">
            <a:xfrm>
              <a:off x="1680" y="1488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cxnSp>
          <p:nvCxnSpPr>
            <p:cNvPr id="9255" name="AutoShape 19"/>
            <p:cNvCxnSpPr>
              <a:cxnSpLocks noChangeShapeType="1"/>
            </p:cNvCxnSpPr>
            <p:nvPr/>
          </p:nvCxnSpPr>
          <p:spPr bwMode="auto">
            <a:xfrm flipV="1">
              <a:off x="624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256" name="AutoShape 20"/>
            <p:cNvCxnSpPr>
              <a:cxnSpLocks noChangeShapeType="1"/>
            </p:cNvCxnSpPr>
            <p:nvPr/>
          </p:nvCxnSpPr>
          <p:spPr bwMode="auto">
            <a:xfrm flipV="1">
              <a:off x="624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257" name="AutoShape 21"/>
            <p:cNvCxnSpPr>
              <a:cxnSpLocks noChangeShapeType="1"/>
            </p:cNvCxnSpPr>
            <p:nvPr/>
          </p:nvCxnSpPr>
          <p:spPr bwMode="auto">
            <a:xfrm flipV="1">
              <a:off x="3792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258" name="AutoShape 22"/>
            <p:cNvCxnSpPr>
              <a:cxnSpLocks noChangeShapeType="1"/>
            </p:cNvCxnSpPr>
            <p:nvPr/>
          </p:nvCxnSpPr>
          <p:spPr bwMode="auto">
            <a:xfrm flipV="1">
              <a:off x="3792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9231" name="Rectangle 23" descr="T-2003"/>
          <p:cNvSpPr>
            <a:spLocks noChangeArrowheads="1"/>
          </p:cNvSpPr>
          <p:nvPr/>
        </p:nvSpPr>
        <p:spPr bwMode="auto">
          <a:xfrm>
            <a:off x="9906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32" name="Rectangle 24" descr="T-2003"/>
          <p:cNvSpPr>
            <a:spLocks noChangeArrowheads="1"/>
          </p:cNvSpPr>
          <p:nvPr/>
        </p:nvSpPr>
        <p:spPr bwMode="auto">
          <a:xfrm>
            <a:off x="16002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33" name="Rectangle 26" descr="T-2003"/>
          <p:cNvSpPr>
            <a:spLocks noChangeArrowheads="1"/>
          </p:cNvSpPr>
          <p:nvPr/>
        </p:nvSpPr>
        <p:spPr bwMode="auto">
          <a:xfrm>
            <a:off x="28194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34" name="Rectangle 27" descr="T-2003"/>
          <p:cNvSpPr>
            <a:spLocks noChangeArrowheads="1"/>
          </p:cNvSpPr>
          <p:nvPr/>
        </p:nvSpPr>
        <p:spPr bwMode="auto">
          <a:xfrm>
            <a:off x="34290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35" name="Rectangle 28" descr="T-2003"/>
          <p:cNvSpPr>
            <a:spLocks noChangeArrowheads="1"/>
          </p:cNvSpPr>
          <p:nvPr/>
        </p:nvSpPr>
        <p:spPr bwMode="auto">
          <a:xfrm>
            <a:off x="40386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36" name="Rectangle 29" descr="T-2003"/>
          <p:cNvSpPr>
            <a:spLocks noChangeArrowheads="1"/>
          </p:cNvSpPr>
          <p:nvPr/>
        </p:nvSpPr>
        <p:spPr bwMode="auto">
          <a:xfrm>
            <a:off x="4648200" y="3124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37" name="Rectangle 30" descr="T-2003"/>
          <p:cNvSpPr>
            <a:spLocks noChangeArrowheads="1"/>
          </p:cNvSpPr>
          <p:nvPr/>
        </p:nvSpPr>
        <p:spPr bwMode="auto">
          <a:xfrm>
            <a:off x="5257800" y="3124200"/>
            <a:ext cx="5334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38" name="Rectangle 31" descr="T-2003"/>
          <p:cNvSpPr>
            <a:spLocks noChangeArrowheads="1"/>
          </p:cNvSpPr>
          <p:nvPr/>
        </p:nvSpPr>
        <p:spPr bwMode="auto">
          <a:xfrm>
            <a:off x="6858000" y="2514600"/>
            <a:ext cx="5334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 rot="10800000">
            <a:off x="457200" y="2286000"/>
            <a:ext cx="304800" cy="3352800"/>
            <a:chOff x="4752" y="1104"/>
            <a:chExt cx="192" cy="2112"/>
          </a:xfrm>
        </p:grpSpPr>
        <p:sp>
          <p:nvSpPr>
            <p:cNvPr id="9251" name="Rectangle 44"/>
            <p:cNvSpPr>
              <a:spLocks noChangeArrowheads="1"/>
            </p:cNvSpPr>
            <p:nvPr/>
          </p:nvSpPr>
          <p:spPr bwMode="auto">
            <a:xfrm>
              <a:off x="4752" y="1152"/>
              <a:ext cx="96" cy="2064"/>
            </a:xfrm>
            <a:prstGeom prst="rect">
              <a:avLst/>
            </a:prstGeom>
            <a:solidFill>
              <a:srgbClr val="FFFFFF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9252" name="AutoShape 45"/>
            <p:cNvSpPr>
              <a:spLocks noChangeArrowheads="1"/>
            </p:cNvSpPr>
            <p:nvPr/>
          </p:nvSpPr>
          <p:spPr bwMode="auto">
            <a:xfrm rot="16200000" flipV="1">
              <a:off x="3840" y="2112"/>
              <a:ext cx="2112" cy="96"/>
            </a:xfrm>
            <a:prstGeom prst="parallelogram">
              <a:avLst>
                <a:gd name="adj" fmla="val 58972"/>
              </a:avLst>
            </a:prstGeom>
            <a:solidFill>
              <a:schemeClr val="tx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</p:grpSp>
      <p:sp>
        <p:nvSpPr>
          <p:cNvPr id="9240" name="AutoShape 32" descr="T-1000"/>
          <p:cNvSpPr>
            <a:spLocks noChangeArrowheads="1"/>
          </p:cNvSpPr>
          <p:nvPr/>
        </p:nvSpPr>
        <p:spPr bwMode="auto">
          <a:xfrm rot="16200000" flipV="1">
            <a:off x="5410200" y="40386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41" name="AutoShape 33" descr="T-1000"/>
          <p:cNvSpPr>
            <a:spLocks noChangeArrowheads="1"/>
          </p:cNvSpPr>
          <p:nvPr/>
        </p:nvSpPr>
        <p:spPr bwMode="auto">
          <a:xfrm rot="16200000" flipV="1">
            <a:off x="5029200" y="41910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42" name="AutoShape 34" descr="T-1000"/>
          <p:cNvSpPr>
            <a:spLocks noChangeArrowheads="1"/>
          </p:cNvSpPr>
          <p:nvPr/>
        </p:nvSpPr>
        <p:spPr bwMode="auto">
          <a:xfrm rot="16200000" flipV="1">
            <a:off x="4648200" y="43434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9243" name="AutoShape 35" descr="T-1000"/>
          <p:cNvSpPr>
            <a:spLocks noChangeArrowheads="1"/>
          </p:cNvSpPr>
          <p:nvPr/>
        </p:nvSpPr>
        <p:spPr bwMode="auto">
          <a:xfrm rot="16200000" flipV="1">
            <a:off x="4267200" y="44958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7772400" y="2514600"/>
            <a:ext cx="304800" cy="3352800"/>
            <a:chOff x="4752" y="1104"/>
            <a:chExt cx="192" cy="2112"/>
          </a:xfrm>
        </p:grpSpPr>
        <p:sp>
          <p:nvSpPr>
            <p:cNvPr id="9249" name="Rectangle 37"/>
            <p:cNvSpPr>
              <a:spLocks noChangeArrowheads="1"/>
            </p:cNvSpPr>
            <p:nvPr/>
          </p:nvSpPr>
          <p:spPr bwMode="auto">
            <a:xfrm>
              <a:off x="4752" y="1152"/>
              <a:ext cx="96" cy="2064"/>
            </a:xfrm>
            <a:prstGeom prst="rect">
              <a:avLst/>
            </a:prstGeom>
            <a:solidFill>
              <a:srgbClr val="FFFFFF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9250" name="AutoShape 39"/>
            <p:cNvSpPr>
              <a:spLocks noChangeArrowheads="1"/>
            </p:cNvSpPr>
            <p:nvPr/>
          </p:nvSpPr>
          <p:spPr bwMode="auto">
            <a:xfrm rot="16200000" flipV="1">
              <a:off x="3840" y="2112"/>
              <a:ext cx="2112" cy="96"/>
            </a:xfrm>
            <a:prstGeom prst="parallelogram">
              <a:avLst>
                <a:gd name="adj" fmla="val 58972"/>
              </a:avLst>
            </a:prstGeom>
            <a:solidFill>
              <a:schemeClr val="tx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</p:grpSp>
      <p:sp>
        <p:nvSpPr>
          <p:cNvPr id="14383" name="Rectangle 47"/>
          <p:cNvSpPr>
            <a:spLocks noChangeArrowheads="1"/>
          </p:cNvSpPr>
          <p:nvPr/>
        </p:nvSpPr>
        <p:spPr bwMode="auto">
          <a:xfrm>
            <a:off x="7467600" y="1600200"/>
            <a:ext cx="152400" cy="3276600"/>
          </a:xfrm>
          <a:prstGeom prst="rect">
            <a:avLst/>
          </a:prstGeom>
          <a:solidFill>
            <a:srgbClr val="FFFFFF"/>
          </a:solid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4387" name="AutoShape 51"/>
          <p:cNvSpPr>
            <a:spLocks noChangeArrowheads="1"/>
          </p:cNvSpPr>
          <p:nvPr/>
        </p:nvSpPr>
        <p:spPr bwMode="auto">
          <a:xfrm rot="16200000" flipV="1">
            <a:off x="6781800" y="3124200"/>
            <a:ext cx="3352800" cy="152400"/>
          </a:xfrm>
          <a:prstGeom prst="parallelogram">
            <a:avLst>
              <a:gd name="adj" fmla="val 58972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pic>
        <p:nvPicPr>
          <p:cNvPr id="14389" name="Picture 53" descr="web soger hutz ve pn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54663" y="2971800"/>
            <a:ext cx="358933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6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הרכבת זוויות חוץ ופנים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21666 0.03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70833 0.216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" y="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23334 0.077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125 0.1333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3" grpId="0" animBg="1"/>
      <p:bldP spid="143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47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43" name="AutoShape 237" descr="T-1000"/>
          <p:cNvSpPr>
            <a:spLocks noChangeArrowheads="1"/>
          </p:cNvSpPr>
          <p:nvPr/>
        </p:nvSpPr>
        <p:spPr bwMode="auto">
          <a:xfrm rot="16200000" flipV="1">
            <a:off x="533400" y="38862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44" name="AutoShape 234" descr="T-1000"/>
          <p:cNvSpPr>
            <a:spLocks noChangeArrowheads="1"/>
          </p:cNvSpPr>
          <p:nvPr/>
        </p:nvSpPr>
        <p:spPr bwMode="auto">
          <a:xfrm rot="16200000" flipV="1">
            <a:off x="-609600" y="43434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45" name="AutoShape 235" descr="T-1000"/>
          <p:cNvSpPr>
            <a:spLocks noChangeArrowheads="1"/>
          </p:cNvSpPr>
          <p:nvPr/>
        </p:nvSpPr>
        <p:spPr bwMode="auto">
          <a:xfrm rot="16200000" flipV="1">
            <a:off x="-228600" y="41910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46" name="AutoShape 236" descr="T-1000"/>
          <p:cNvSpPr>
            <a:spLocks noChangeArrowheads="1"/>
          </p:cNvSpPr>
          <p:nvPr/>
        </p:nvSpPr>
        <p:spPr bwMode="auto">
          <a:xfrm rot="16200000" flipV="1">
            <a:off x="152400" y="40386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838200" y="2362200"/>
            <a:ext cx="6400800" cy="3886200"/>
            <a:chOff x="624" y="1488"/>
            <a:chExt cx="4224" cy="2448"/>
          </a:xfrm>
        </p:grpSpPr>
        <p:sp>
          <p:nvSpPr>
            <p:cNvPr id="10274" name="Rectangle 12"/>
            <p:cNvSpPr>
              <a:spLocks noChangeArrowheads="1"/>
            </p:cNvSpPr>
            <p:nvPr/>
          </p:nvSpPr>
          <p:spPr bwMode="auto">
            <a:xfrm>
              <a:off x="624" y="1872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0275" name="Rectangle 13"/>
            <p:cNvSpPr>
              <a:spLocks noChangeArrowheads="1"/>
            </p:cNvSpPr>
            <p:nvPr/>
          </p:nvSpPr>
          <p:spPr bwMode="auto">
            <a:xfrm>
              <a:off x="1680" y="1488"/>
              <a:ext cx="3168" cy="206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cxnSp>
          <p:nvCxnSpPr>
            <p:cNvPr id="10276" name="AutoShape 14"/>
            <p:cNvCxnSpPr>
              <a:cxnSpLocks noChangeShapeType="1"/>
            </p:cNvCxnSpPr>
            <p:nvPr/>
          </p:nvCxnSpPr>
          <p:spPr bwMode="auto">
            <a:xfrm flipV="1">
              <a:off x="624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277" name="AutoShape 15"/>
            <p:cNvCxnSpPr>
              <a:cxnSpLocks noChangeShapeType="1"/>
            </p:cNvCxnSpPr>
            <p:nvPr/>
          </p:nvCxnSpPr>
          <p:spPr bwMode="auto">
            <a:xfrm flipV="1">
              <a:off x="624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278" name="AutoShape 16"/>
            <p:cNvCxnSpPr>
              <a:cxnSpLocks noChangeShapeType="1"/>
            </p:cNvCxnSpPr>
            <p:nvPr/>
          </p:nvCxnSpPr>
          <p:spPr bwMode="auto">
            <a:xfrm flipV="1">
              <a:off x="3792" y="1488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279" name="AutoShape 17"/>
            <p:cNvCxnSpPr>
              <a:cxnSpLocks noChangeShapeType="1"/>
            </p:cNvCxnSpPr>
            <p:nvPr/>
          </p:nvCxnSpPr>
          <p:spPr bwMode="auto">
            <a:xfrm flipV="1">
              <a:off x="3792" y="3552"/>
              <a:ext cx="1056" cy="38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10248" name="Rectangle 217" descr="T-2003"/>
          <p:cNvSpPr>
            <a:spLocks noChangeArrowheads="1"/>
          </p:cNvSpPr>
          <p:nvPr/>
        </p:nvSpPr>
        <p:spPr bwMode="auto">
          <a:xfrm>
            <a:off x="24384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49" name="Rectangle 218" descr="T-2003"/>
          <p:cNvSpPr>
            <a:spLocks noChangeArrowheads="1"/>
          </p:cNvSpPr>
          <p:nvPr/>
        </p:nvSpPr>
        <p:spPr bwMode="auto">
          <a:xfrm>
            <a:off x="30480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0" name="Rectangle 219" descr="T-2003"/>
          <p:cNvSpPr>
            <a:spLocks noChangeArrowheads="1"/>
          </p:cNvSpPr>
          <p:nvPr/>
        </p:nvSpPr>
        <p:spPr bwMode="auto">
          <a:xfrm>
            <a:off x="36576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1" name="Rectangle 220" descr="T-2003"/>
          <p:cNvSpPr>
            <a:spLocks noChangeArrowheads="1"/>
          </p:cNvSpPr>
          <p:nvPr/>
        </p:nvSpPr>
        <p:spPr bwMode="auto">
          <a:xfrm>
            <a:off x="42672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2" name="Rectangle 221" descr="T-2003"/>
          <p:cNvSpPr>
            <a:spLocks noChangeArrowheads="1"/>
          </p:cNvSpPr>
          <p:nvPr/>
        </p:nvSpPr>
        <p:spPr bwMode="auto">
          <a:xfrm>
            <a:off x="14478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3" name="Rectangle 222" descr="T-2003"/>
          <p:cNvSpPr>
            <a:spLocks noChangeArrowheads="1"/>
          </p:cNvSpPr>
          <p:nvPr/>
        </p:nvSpPr>
        <p:spPr bwMode="auto">
          <a:xfrm>
            <a:off x="8382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4" name="Rectangle 223" descr="T-2003"/>
          <p:cNvSpPr>
            <a:spLocks noChangeArrowheads="1"/>
          </p:cNvSpPr>
          <p:nvPr/>
        </p:nvSpPr>
        <p:spPr bwMode="auto">
          <a:xfrm>
            <a:off x="66294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5" name="Rectangle 224" descr="T-2003"/>
          <p:cNvSpPr>
            <a:spLocks noChangeArrowheads="1"/>
          </p:cNvSpPr>
          <p:nvPr/>
        </p:nvSpPr>
        <p:spPr bwMode="auto">
          <a:xfrm>
            <a:off x="60960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6" name="Rectangle 225" descr="T-2003"/>
          <p:cNvSpPr>
            <a:spLocks noChangeArrowheads="1"/>
          </p:cNvSpPr>
          <p:nvPr/>
        </p:nvSpPr>
        <p:spPr bwMode="auto">
          <a:xfrm>
            <a:off x="54864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7" name="Rectangle 226" descr="T-2003"/>
          <p:cNvSpPr>
            <a:spLocks noChangeArrowheads="1"/>
          </p:cNvSpPr>
          <p:nvPr/>
        </p:nvSpPr>
        <p:spPr bwMode="auto">
          <a:xfrm>
            <a:off x="4876800" y="23622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8" name="Rectangle 227" descr="T-2003"/>
          <p:cNvSpPr>
            <a:spLocks noChangeArrowheads="1"/>
          </p:cNvSpPr>
          <p:nvPr/>
        </p:nvSpPr>
        <p:spPr bwMode="auto">
          <a:xfrm>
            <a:off x="32766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59" name="Rectangle 228" descr="T-2003"/>
          <p:cNvSpPr>
            <a:spLocks noChangeArrowheads="1"/>
          </p:cNvSpPr>
          <p:nvPr/>
        </p:nvSpPr>
        <p:spPr bwMode="auto">
          <a:xfrm>
            <a:off x="26670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0" name="Rectangle 229" descr="T-2003"/>
          <p:cNvSpPr>
            <a:spLocks noChangeArrowheads="1"/>
          </p:cNvSpPr>
          <p:nvPr/>
        </p:nvSpPr>
        <p:spPr bwMode="auto">
          <a:xfrm>
            <a:off x="20574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1" name="Rectangle 230" descr="T-2003"/>
          <p:cNvSpPr>
            <a:spLocks noChangeArrowheads="1"/>
          </p:cNvSpPr>
          <p:nvPr/>
        </p:nvSpPr>
        <p:spPr bwMode="auto">
          <a:xfrm>
            <a:off x="38862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2" name="Rectangle 232" descr="T-2003"/>
          <p:cNvSpPr>
            <a:spLocks noChangeArrowheads="1"/>
          </p:cNvSpPr>
          <p:nvPr/>
        </p:nvSpPr>
        <p:spPr bwMode="auto">
          <a:xfrm>
            <a:off x="50292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3" name="Rectangle 231" descr="T-2003"/>
          <p:cNvSpPr>
            <a:spLocks noChangeArrowheads="1"/>
          </p:cNvSpPr>
          <p:nvPr/>
        </p:nvSpPr>
        <p:spPr bwMode="auto">
          <a:xfrm>
            <a:off x="4495800" y="2971800"/>
            <a:ext cx="609600" cy="3276600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4" name="AutoShape 233" descr="T-1000"/>
          <p:cNvSpPr>
            <a:spLocks noChangeArrowheads="1"/>
          </p:cNvSpPr>
          <p:nvPr/>
        </p:nvSpPr>
        <p:spPr bwMode="auto">
          <a:xfrm rot="16200000" flipV="1">
            <a:off x="4114800" y="43434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5" name="AutoShape 238" descr="T-1000"/>
          <p:cNvSpPr>
            <a:spLocks noChangeArrowheads="1"/>
          </p:cNvSpPr>
          <p:nvPr/>
        </p:nvSpPr>
        <p:spPr bwMode="auto">
          <a:xfrm rot="16200000" flipV="1">
            <a:off x="4495800" y="41910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6" name="AutoShape 239" descr="T-1000"/>
          <p:cNvSpPr>
            <a:spLocks noChangeArrowheads="1"/>
          </p:cNvSpPr>
          <p:nvPr/>
        </p:nvSpPr>
        <p:spPr bwMode="auto">
          <a:xfrm rot="16200000" flipV="1">
            <a:off x="4876800" y="40386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7" name="AutoShape 241" descr="T-1000"/>
          <p:cNvSpPr>
            <a:spLocks noChangeArrowheads="1"/>
          </p:cNvSpPr>
          <p:nvPr/>
        </p:nvSpPr>
        <p:spPr bwMode="auto">
          <a:xfrm rot="16200000" flipV="1">
            <a:off x="5334000" y="38862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68" name="AutoShape 240" descr="T-1000"/>
          <p:cNvSpPr>
            <a:spLocks noChangeArrowheads="1"/>
          </p:cNvSpPr>
          <p:nvPr/>
        </p:nvSpPr>
        <p:spPr bwMode="auto">
          <a:xfrm rot="16200000" flipV="1">
            <a:off x="5257800" y="3886200"/>
            <a:ext cx="3429000" cy="381000"/>
          </a:xfrm>
          <a:prstGeom prst="parallelogram">
            <a:avLst>
              <a:gd name="adj" fmla="val 4400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pic>
        <p:nvPicPr>
          <p:cNvPr id="10483" name="Picture 243" descr="images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BFDFA"/>
              </a:clrFrom>
              <a:clrTo>
                <a:srgbClr val="FBFD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447800"/>
            <a:ext cx="11811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84" name="Picture 244" descr="images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BFDFA"/>
              </a:clrFrom>
              <a:clrTo>
                <a:srgbClr val="FBFD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295400"/>
            <a:ext cx="11811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1" name="Rectangle 245"/>
          <p:cNvSpPr>
            <a:spLocks noChangeArrowheads="1"/>
          </p:cNvSpPr>
          <p:nvPr/>
        </p:nvSpPr>
        <p:spPr bwMode="auto">
          <a:xfrm>
            <a:off x="1447800" y="3581400"/>
            <a:ext cx="1447800" cy="1447800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272" name="Rectangle 246"/>
          <p:cNvSpPr>
            <a:spLocks noChangeArrowheads="1"/>
          </p:cNvSpPr>
          <p:nvPr/>
        </p:nvSpPr>
        <p:spPr bwMode="auto">
          <a:xfrm>
            <a:off x="4267200" y="4267200"/>
            <a:ext cx="1143000" cy="1981200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41" name="Rectangle 2"/>
          <p:cNvSpPr txBox="1">
            <a:spLocks noChangeArrowheads="1"/>
          </p:cNvSpPr>
          <p:nvPr/>
        </p:nvSpPr>
        <p:spPr bwMode="auto">
          <a:xfrm>
            <a:off x="0" y="22860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7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הכנת פתחים לחלונות ודלתות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0.04723 C -0.06285 0.05741 -0.06441 0.0676 -0.06458 0.07778 C -0.0651 0.10741 -0.05972 0.17338 -0.06979 0.21389 C -0.07049 0.22709 -0.07153 0.23982 -0.07292 0.25278 C -0.07257 0.26852 -0.07257 0.28426 -0.07187 0.3 C -0.07118 0.31968 -0.05312 0.31806 -0.04271 0.31945 C 0.09479 0.3176 0.06215 0.3632 0.06875 0.23334 C 0.06892 0.23079 0.07552 0.2294 0.07604 0.22917 C 0.07882 0.22662 0.08542 0.22362 0.08542 0.22385 C 0.12917 0.22408 0.17517 0.20926 0.21667 0.22778 C 0.2184 0.23473 0.22066 0.23982 0.22188 0.24723 C 0.22153 0.31065 0.22309 0.37408 0.22066 0.4375 C 0.22049 0.4426 0.21128 0.44584 0.21128 0.44607 C 0.2 0.44514 0.18628 0.44051 0.17483 0.44028 C 0.1408 0.43936 0.10677 0.43936 0.07292 0.43889 C 0.06823 0.42963 0.06563 0.42315 0.06354 0.4125 C 0.06372 0.40093 0.06146 0.31528 0.06771 0.29862 L 0.06667 0.28473 " pathEditMode="relative" rAng="0" ptsTypes="ffffffffffffffffAA">
                                      <p:cBhvr>
                                        <p:cTn id="6" dur="5000" fill="hold"/>
                                        <p:tgtEl>
                                          <p:spTgt spid="1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86 0.00278 C -0.0875 0.00532 -0.08785 0.00694 -0.09549 0.01389 C -0.12049 0.03611 -0.11875 0.07523 -0.12257 0.11111 C -0.12327 0.16481 -0.12275 0.17847 -0.12778 0.21806 C -0.12848 0.33958 -0.12795 0.46181 -0.13299 0.58333 C -0.13264 0.60231 -0.13629 0.62222 -0.13195 0.64028 C -0.13125 0.64329 -0.11042 0.63634 -0.10695 0.63611 C -0.07535 0.63472 -0.04375 0.63426 -0.01216 0.63333 C -0.00782 0.62176 -0.0092 0.62176 -0.01007 0.60556 C -0.01042 0.56667 -0.01042 0.52778 -0.01111 0.48889 C -0.01111 0.48519 -0.01216 0.48148 -0.01216 0.47778 C -0.01302 0.42361 0.00729 0.36412 -0.03403 0.34583 C -0.04115 0.34606 -0.11268 0.35301 -0.12986 0.34722 C -0.13073 0.3375 -0.13195 0.32778 -0.13299 0.31806 C -0.13282 0.29653 -0.13959 0.21644 -0.12882 0.17361 C -0.12761 0.16181 -0.12674 0.15 -0.12361 0.13889 C -0.12223 0.13356 -0.12049 0.12708 -0.11841 0.12222 C -0.11719 0.11921 -0.11511 0.11713 -0.11424 0.11389 C -0.10938 0.09421 -0.10104 0.07708 -0.09236 0.05972 C -0.08854 0.05208 -0.08264 0.04398 -0.07778 0.0375 C -0.07275 0.03079 -0.07604 0.03819 -0.07361 0.03194 " pathEditMode="relative" rAng="0" ptsTypes="ffffffffffffffffffffA">
                                      <p:cBhvr>
                                        <p:cTn id="10" dur="5000" fill="hold"/>
                                        <p:tgtEl>
                                          <p:spTgt spid="10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85" descr="חול"/>
          <p:cNvSpPr>
            <a:spLocks noChangeArrowheads="1"/>
          </p:cNvSpPr>
          <p:nvPr/>
        </p:nvSpPr>
        <p:spPr bwMode="auto">
          <a:xfrm>
            <a:off x="0" y="5486400"/>
            <a:ext cx="8001000" cy="1066800"/>
          </a:xfrm>
          <a:prstGeom prst="parallelogram">
            <a:avLst>
              <a:gd name="adj" fmla="val 1875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grpSp>
        <p:nvGrpSpPr>
          <p:cNvPr id="2" name="Group 274"/>
          <p:cNvGrpSpPr>
            <a:grpSpLocks/>
          </p:cNvGrpSpPr>
          <p:nvPr/>
        </p:nvGrpSpPr>
        <p:grpSpPr bwMode="auto">
          <a:xfrm>
            <a:off x="838200" y="2362200"/>
            <a:ext cx="6400800" cy="3886200"/>
            <a:chOff x="528" y="1488"/>
            <a:chExt cx="4032" cy="2448"/>
          </a:xfrm>
        </p:grpSpPr>
        <p:sp>
          <p:nvSpPr>
            <p:cNvPr id="11334" name="AutoShape 240" descr="T-1000"/>
            <p:cNvSpPr>
              <a:spLocks noChangeArrowheads="1"/>
            </p:cNvSpPr>
            <p:nvPr/>
          </p:nvSpPr>
          <p:spPr bwMode="auto">
            <a:xfrm rot="16200000" flipV="1">
              <a:off x="336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35" name="AutoShape 241" descr="T-1000"/>
            <p:cNvSpPr>
              <a:spLocks noChangeArrowheads="1"/>
            </p:cNvSpPr>
            <p:nvPr/>
          </p:nvSpPr>
          <p:spPr bwMode="auto">
            <a:xfrm rot="16200000" flipV="1">
              <a:off x="-384" y="2736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36" name="AutoShape 242" descr="T-1000"/>
            <p:cNvSpPr>
              <a:spLocks noChangeArrowheads="1"/>
            </p:cNvSpPr>
            <p:nvPr/>
          </p:nvSpPr>
          <p:spPr bwMode="auto">
            <a:xfrm rot="16200000" flipV="1">
              <a:off x="-144" y="2640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37" name="AutoShape 243" descr="T-1000"/>
            <p:cNvSpPr>
              <a:spLocks noChangeArrowheads="1"/>
            </p:cNvSpPr>
            <p:nvPr/>
          </p:nvSpPr>
          <p:spPr bwMode="auto">
            <a:xfrm rot="16200000" flipV="1">
              <a:off x="96" y="2544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grpSp>
          <p:nvGrpSpPr>
            <p:cNvPr id="3" name="Group 244"/>
            <p:cNvGrpSpPr>
              <a:grpSpLocks/>
            </p:cNvGrpSpPr>
            <p:nvPr/>
          </p:nvGrpSpPr>
          <p:grpSpPr bwMode="auto">
            <a:xfrm>
              <a:off x="528" y="1488"/>
              <a:ext cx="4032" cy="2448"/>
              <a:chOff x="624" y="1488"/>
              <a:chExt cx="4224" cy="2448"/>
            </a:xfrm>
          </p:grpSpPr>
          <p:sp>
            <p:nvSpPr>
              <p:cNvPr id="11362" name="Rectangle 245"/>
              <p:cNvSpPr>
                <a:spLocks noChangeArrowheads="1"/>
              </p:cNvSpPr>
              <p:nvPr/>
            </p:nvSpPr>
            <p:spPr bwMode="auto">
              <a:xfrm>
                <a:off x="624" y="1872"/>
                <a:ext cx="3168" cy="2064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sp>
            <p:nvSpPr>
              <p:cNvPr id="11363" name="Rectangle 246"/>
              <p:cNvSpPr>
                <a:spLocks noChangeArrowheads="1"/>
              </p:cNvSpPr>
              <p:nvPr/>
            </p:nvSpPr>
            <p:spPr bwMode="auto">
              <a:xfrm>
                <a:off x="1680" y="1488"/>
                <a:ext cx="3168" cy="2064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e-IL"/>
              </a:p>
            </p:txBody>
          </p:sp>
          <p:cxnSp>
            <p:nvCxnSpPr>
              <p:cNvPr id="11364" name="AutoShape 247"/>
              <p:cNvCxnSpPr>
                <a:cxnSpLocks noChangeShapeType="1"/>
              </p:cNvCxnSpPr>
              <p:nvPr/>
            </p:nvCxnSpPr>
            <p:spPr bwMode="auto">
              <a:xfrm flipV="1">
                <a:off x="624" y="1488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65" name="AutoShape 248"/>
              <p:cNvCxnSpPr>
                <a:cxnSpLocks noChangeShapeType="1"/>
              </p:cNvCxnSpPr>
              <p:nvPr/>
            </p:nvCxnSpPr>
            <p:spPr bwMode="auto">
              <a:xfrm flipV="1">
                <a:off x="624" y="3552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66" name="AutoShape 249"/>
              <p:cNvCxnSpPr>
                <a:cxnSpLocks noChangeShapeType="1"/>
              </p:cNvCxnSpPr>
              <p:nvPr/>
            </p:nvCxnSpPr>
            <p:spPr bwMode="auto">
              <a:xfrm flipV="1">
                <a:off x="3792" y="1488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367" name="AutoShape 250"/>
              <p:cNvCxnSpPr>
                <a:cxnSpLocks noChangeShapeType="1"/>
              </p:cNvCxnSpPr>
              <p:nvPr/>
            </p:nvCxnSpPr>
            <p:spPr bwMode="auto">
              <a:xfrm flipV="1">
                <a:off x="3792" y="3552"/>
                <a:ext cx="1056" cy="384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1339" name="Rectangle 251" descr="T-2003"/>
            <p:cNvSpPr>
              <a:spLocks noChangeArrowheads="1"/>
            </p:cNvSpPr>
            <p:nvPr/>
          </p:nvSpPr>
          <p:spPr bwMode="auto">
            <a:xfrm>
              <a:off x="153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0" name="Rectangle 252" descr="T-2003"/>
            <p:cNvSpPr>
              <a:spLocks noChangeArrowheads="1"/>
            </p:cNvSpPr>
            <p:nvPr/>
          </p:nvSpPr>
          <p:spPr bwMode="auto">
            <a:xfrm>
              <a:off x="1920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1" name="Rectangle 253" descr="T-2003"/>
            <p:cNvSpPr>
              <a:spLocks noChangeArrowheads="1"/>
            </p:cNvSpPr>
            <p:nvPr/>
          </p:nvSpPr>
          <p:spPr bwMode="auto">
            <a:xfrm>
              <a:off x="2304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2" name="Rectangle 254" descr="T-2003"/>
            <p:cNvSpPr>
              <a:spLocks noChangeArrowheads="1"/>
            </p:cNvSpPr>
            <p:nvPr/>
          </p:nvSpPr>
          <p:spPr bwMode="auto">
            <a:xfrm>
              <a:off x="2688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3" name="Rectangle 255" descr="T-2003"/>
            <p:cNvSpPr>
              <a:spLocks noChangeArrowheads="1"/>
            </p:cNvSpPr>
            <p:nvPr/>
          </p:nvSpPr>
          <p:spPr bwMode="auto">
            <a:xfrm>
              <a:off x="912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4" name="Rectangle 256" descr="T-2003"/>
            <p:cNvSpPr>
              <a:spLocks noChangeArrowheads="1"/>
            </p:cNvSpPr>
            <p:nvPr/>
          </p:nvSpPr>
          <p:spPr bwMode="auto">
            <a:xfrm>
              <a:off x="52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5" name="Rectangle 257" descr="T-2003"/>
            <p:cNvSpPr>
              <a:spLocks noChangeArrowheads="1"/>
            </p:cNvSpPr>
            <p:nvPr/>
          </p:nvSpPr>
          <p:spPr bwMode="auto">
            <a:xfrm>
              <a:off x="417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6" name="Rectangle 258" descr="T-2003"/>
            <p:cNvSpPr>
              <a:spLocks noChangeArrowheads="1"/>
            </p:cNvSpPr>
            <p:nvPr/>
          </p:nvSpPr>
          <p:spPr bwMode="auto">
            <a:xfrm>
              <a:off x="3840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7" name="Rectangle 259" descr="T-2003"/>
            <p:cNvSpPr>
              <a:spLocks noChangeArrowheads="1"/>
            </p:cNvSpPr>
            <p:nvPr/>
          </p:nvSpPr>
          <p:spPr bwMode="auto">
            <a:xfrm>
              <a:off x="3456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8" name="Rectangle 260" descr="T-2003"/>
            <p:cNvSpPr>
              <a:spLocks noChangeArrowheads="1"/>
            </p:cNvSpPr>
            <p:nvPr/>
          </p:nvSpPr>
          <p:spPr bwMode="auto">
            <a:xfrm>
              <a:off x="3072" y="1488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49" name="Rectangle 261" descr="T-2003"/>
            <p:cNvSpPr>
              <a:spLocks noChangeArrowheads="1"/>
            </p:cNvSpPr>
            <p:nvPr/>
          </p:nvSpPr>
          <p:spPr bwMode="auto">
            <a:xfrm>
              <a:off x="2064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0" name="Rectangle 262" descr="T-2003"/>
            <p:cNvSpPr>
              <a:spLocks noChangeArrowheads="1"/>
            </p:cNvSpPr>
            <p:nvPr/>
          </p:nvSpPr>
          <p:spPr bwMode="auto">
            <a:xfrm>
              <a:off x="1680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1" name="Rectangle 263" descr="T-2003"/>
            <p:cNvSpPr>
              <a:spLocks noChangeArrowheads="1"/>
            </p:cNvSpPr>
            <p:nvPr/>
          </p:nvSpPr>
          <p:spPr bwMode="auto">
            <a:xfrm>
              <a:off x="1296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2" name="Rectangle 264" descr="T-2003"/>
            <p:cNvSpPr>
              <a:spLocks noChangeArrowheads="1"/>
            </p:cNvSpPr>
            <p:nvPr/>
          </p:nvSpPr>
          <p:spPr bwMode="auto">
            <a:xfrm>
              <a:off x="244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3" name="Rectangle 265" descr="T-2003"/>
            <p:cNvSpPr>
              <a:spLocks noChangeArrowheads="1"/>
            </p:cNvSpPr>
            <p:nvPr/>
          </p:nvSpPr>
          <p:spPr bwMode="auto">
            <a:xfrm>
              <a:off x="3168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4" name="Rectangle 266" descr="T-2003"/>
            <p:cNvSpPr>
              <a:spLocks noChangeArrowheads="1"/>
            </p:cNvSpPr>
            <p:nvPr/>
          </p:nvSpPr>
          <p:spPr bwMode="auto">
            <a:xfrm>
              <a:off x="2832" y="1872"/>
              <a:ext cx="384" cy="2064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5" name="AutoShape 267" descr="T-1000"/>
            <p:cNvSpPr>
              <a:spLocks noChangeArrowheads="1"/>
            </p:cNvSpPr>
            <p:nvPr/>
          </p:nvSpPr>
          <p:spPr bwMode="auto">
            <a:xfrm rot="16200000" flipV="1">
              <a:off x="2592" y="2736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6" name="AutoShape 268" descr="T-1000"/>
            <p:cNvSpPr>
              <a:spLocks noChangeArrowheads="1"/>
            </p:cNvSpPr>
            <p:nvPr/>
          </p:nvSpPr>
          <p:spPr bwMode="auto">
            <a:xfrm rot="16200000" flipV="1">
              <a:off x="2832" y="2640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7" name="AutoShape 269" descr="T-1000"/>
            <p:cNvSpPr>
              <a:spLocks noChangeArrowheads="1"/>
            </p:cNvSpPr>
            <p:nvPr/>
          </p:nvSpPr>
          <p:spPr bwMode="auto">
            <a:xfrm rot="16200000" flipV="1">
              <a:off x="3072" y="2544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8" name="AutoShape 270" descr="T-1000"/>
            <p:cNvSpPr>
              <a:spLocks noChangeArrowheads="1"/>
            </p:cNvSpPr>
            <p:nvPr/>
          </p:nvSpPr>
          <p:spPr bwMode="auto">
            <a:xfrm rot="16200000" flipV="1">
              <a:off x="3360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59" name="AutoShape 271" descr="T-1000"/>
            <p:cNvSpPr>
              <a:spLocks noChangeArrowheads="1"/>
            </p:cNvSpPr>
            <p:nvPr/>
          </p:nvSpPr>
          <p:spPr bwMode="auto">
            <a:xfrm rot="16200000" flipV="1">
              <a:off x="3312" y="2448"/>
              <a:ext cx="2160" cy="240"/>
            </a:xfrm>
            <a:prstGeom prst="parallelogram">
              <a:avLst>
                <a:gd name="adj" fmla="val 44000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60" name="Rectangle 272"/>
            <p:cNvSpPr>
              <a:spLocks noChangeArrowheads="1"/>
            </p:cNvSpPr>
            <p:nvPr/>
          </p:nvSpPr>
          <p:spPr bwMode="auto">
            <a:xfrm>
              <a:off x="912" y="2256"/>
              <a:ext cx="912" cy="912"/>
            </a:xfrm>
            <a:prstGeom prst="rect">
              <a:avLst/>
            </a:prstGeom>
            <a:solidFill>
              <a:schemeClr val="tx1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  <p:sp>
          <p:nvSpPr>
            <p:cNvPr id="11361" name="Rectangle 273"/>
            <p:cNvSpPr>
              <a:spLocks noChangeArrowheads="1"/>
            </p:cNvSpPr>
            <p:nvPr/>
          </p:nvSpPr>
          <p:spPr bwMode="auto">
            <a:xfrm>
              <a:off x="2688" y="2688"/>
              <a:ext cx="720" cy="1248"/>
            </a:xfrm>
            <a:prstGeom prst="rect">
              <a:avLst/>
            </a:prstGeom>
            <a:solidFill>
              <a:schemeClr val="tx1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</p:grpSp>
      <p:grpSp>
        <p:nvGrpSpPr>
          <p:cNvPr id="4" name="Group 195"/>
          <p:cNvGrpSpPr>
            <a:grpSpLocks/>
          </p:cNvGrpSpPr>
          <p:nvPr/>
        </p:nvGrpSpPr>
        <p:grpSpPr bwMode="auto">
          <a:xfrm rot="5385703" flipV="1">
            <a:off x="6858000" y="1676400"/>
            <a:ext cx="1257300" cy="190500"/>
            <a:chOff x="1872" y="1296"/>
            <a:chExt cx="3072" cy="96"/>
          </a:xfrm>
        </p:grpSpPr>
        <p:sp>
          <p:nvSpPr>
            <p:cNvPr id="11326" name="Line 196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7" name="Line 197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8" name="Line 198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9" name="Line 199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30" name="Line 200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31" name="Line 201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32" name="Line 202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33" name="Line 203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5" name="Group 222"/>
          <p:cNvGrpSpPr>
            <a:grpSpLocks/>
          </p:cNvGrpSpPr>
          <p:nvPr/>
        </p:nvGrpSpPr>
        <p:grpSpPr bwMode="auto">
          <a:xfrm rot="16243865" flipV="1">
            <a:off x="6913563" y="5049837"/>
            <a:ext cx="1982788" cy="112713"/>
            <a:chOff x="1872" y="1296"/>
            <a:chExt cx="3072" cy="96"/>
          </a:xfrm>
        </p:grpSpPr>
        <p:sp>
          <p:nvSpPr>
            <p:cNvPr id="11318" name="Line 223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9" name="Line 224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0" name="Line 225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1" name="Line 226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2" name="Line 227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3" name="Line 228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4" name="Line 229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25" name="Line 230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6" name="Group 213"/>
          <p:cNvGrpSpPr>
            <a:grpSpLocks/>
          </p:cNvGrpSpPr>
          <p:nvPr/>
        </p:nvGrpSpPr>
        <p:grpSpPr bwMode="auto">
          <a:xfrm rot="21585703" flipV="1">
            <a:off x="5562600" y="1143000"/>
            <a:ext cx="1144588" cy="230188"/>
            <a:chOff x="1872" y="1296"/>
            <a:chExt cx="3072" cy="96"/>
          </a:xfrm>
        </p:grpSpPr>
        <p:sp>
          <p:nvSpPr>
            <p:cNvPr id="11310" name="Line 214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1" name="Line 215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2" name="Line 216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3" name="Line 217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4" name="Line 218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5" name="Line 219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6" name="Line 220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17" name="Line 221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7" name="Group 275"/>
          <p:cNvGrpSpPr>
            <a:grpSpLocks/>
          </p:cNvGrpSpPr>
          <p:nvPr/>
        </p:nvGrpSpPr>
        <p:grpSpPr bwMode="auto">
          <a:xfrm rot="5392251" flipV="1">
            <a:off x="6532563" y="5430837"/>
            <a:ext cx="1982788" cy="112713"/>
            <a:chOff x="1872" y="1296"/>
            <a:chExt cx="3072" cy="96"/>
          </a:xfrm>
        </p:grpSpPr>
        <p:sp>
          <p:nvSpPr>
            <p:cNvPr id="11302" name="Line 276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3" name="Line 277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4" name="Line 278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5" name="Line 279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6" name="Line 280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7" name="Line 281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8" name="Line 282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9" name="Line 283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8" name="Group 168"/>
          <p:cNvGrpSpPr>
            <a:grpSpLocks/>
          </p:cNvGrpSpPr>
          <p:nvPr/>
        </p:nvGrpSpPr>
        <p:grpSpPr bwMode="auto">
          <a:xfrm rot="10792852" flipV="1">
            <a:off x="609600" y="1828800"/>
            <a:ext cx="1447800" cy="228600"/>
            <a:chOff x="1872" y="1296"/>
            <a:chExt cx="3072" cy="96"/>
          </a:xfrm>
        </p:grpSpPr>
        <p:sp>
          <p:nvSpPr>
            <p:cNvPr id="11294" name="Line 169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5" name="Line 170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6" name="Line 171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7" name="Line 172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8" name="Line 173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9" name="Line 174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0" name="Line 175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301" name="Line 176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9" name="Group 177"/>
          <p:cNvGrpSpPr>
            <a:grpSpLocks/>
          </p:cNvGrpSpPr>
          <p:nvPr/>
        </p:nvGrpSpPr>
        <p:grpSpPr bwMode="auto">
          <a:xfrm rot="21585703" flipV="1">
            <a:off x="684213" y="1598613"/>
            <a:ext cx="1447800" cy="228600"/>
            <a:chOff x="1872" y="1296"/>
            <a:chExt cx="3072" cy="96"/>
          </a:xfrm>
        </p:grpSpPr>
        <p:sp>
          <p:nvSpPr>
            <p:cNvPr id="11286" name="Line 178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7" name="Line 179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8" name="Line 180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9" name="Line 181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0" name="Line 182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1" name="Line 183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2" name="Line 184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93" name="Line 185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10" name="Group 204"/>
          <p:cNvGrpSpPr>
            <a:grpSpLocks/>
          </p:cNvGrpSpPr>
          <p:nvPr/>
        </p:nvGrpSpPr>
        <p:grpSpPr bwMode="auto">
          <a:xfrm rot="16243865" flipV="1">
            <a:off x="7277100" y="2933700"/>
            <a:ext cx="1333500" cy="190500"/>
            <a:chOff x="1872" y="1296"/>
            <a:chExt cx="3072" cy="96"/>
          </a:xfrm>
        </p:grpSpPr>
        <p:sp>
          <p:nvSpPr>
            <p:cNvPr id="11278" name="Line 205"/>
            <p:cNvSpPr>
              <a:spLocks noChangeShapeType="1"/>
            </p:cNvSpPr>
            <p:nvPr/>
          </p:nvSpPr>
          <p:spPr bwMode="auto">
            <a:xfrm>
              <a:off x="1872" y="1392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79" name="Line 206"/>
            <p:cNvSpPr>
              <a:spLocks noChangeShapeType="1"/>
            </p:cNvSpPr>
            <p:nvPr/>
          </p:nvSpPr>
          <p:spPr bwMode="auto">
            <a:xfrm flipV="1">
              <a:off x="1872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0" name="Line 207"/>
            <p:cNvSpPr>
              <a:spLocks noChangeShapeType="1"/>
            </p:cNvSpPr>
            <p:nvPr/>
          </p:nvSpPr>
          <p:spPr bwMode="auto">
            <a:xfrm flipV="1">
              <a:off x="4896" y="1328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1" name="Line 208"/>
            <p:cNvSpPr>
              <a:spLocks noChangeShapeType="1"/>
            </p:cNvSpPr>
            <p:nvPr/>
          </p:nvSpPr>
          <p:spPr bwMode="auto">
            <a:xfrm flipV="1">
              <a:off x="4896" y="1360"/>
              <a:ext cx="48" cy="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2" name="Line 209"/>
            <p:cNvSpPr>
              <a:spLocks noChangeShapeType="1"/>
            </p:cNvSpPr>
            <p:nvPr/>
          </p:nvSpPr>
          <p:spPr bwMode="auto">
            <a:xfrm flipV="1">
              <a:off x="4944" y="1296"/>
              <a:ext cx="0" cy="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3" name="Line 210"/>
            <p:cNvSpPr>
              <a:spLocks noChangeShapeType="1"/>
            </p:cNvSpPr>
            <p:nvPr/>
          </p:nvSpPr>
          <p:spPr bwMode="auto">
            <a:xfrm>
              <a:off x="1872" y="1328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4" name="Line 211"/>
            <p:cNvSpPr>
              <a:spLocks noChangeShapeType="1"/>
            </p:cNvSpPr>
            <p:nvPr/>
          </p:nvSpPr>
          <p:spPr bwMode="auto">
            <a:xfrm>
              <a:off x="1920" y="1296"/>
              <a:ext cx="30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11285" name="Line 212"/>
            <p:cNvSpPr>
              <a:spLocks noChangeShapeType="1"/>
            </p:cNvSpPr>
            <p:nvPr/>
          </p:nvSpPr>
          <p:spPr bwMode="auto">
            <a:xfrm flipV="1">
              <a:off x="1920" y="1296"/>
              <a:ext cx="0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pic>
        <p:nvPicPr>
          <p:cNvPr id="12572" name="Picture 284" descr="Upload%5Ca75498598925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0" y="2590800"/>
            <a:ext cx="142875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74" name="Picture 286" descr="we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05400" y="3030538"/>
            <a:ext cx="4038600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" name="Rectangle 2"/>
          <p:cNvSpPr txBox="1">
            <a:spLocks noChangeArrowheads="1"/>
          </p:cNvSpPr>
          <p:nvPr/>
        </p:nvSpPr>
        <p:spPr bwMode="auto">
          <a:xfrm>
            <a:off x="0" y="22860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threePt" dir="t"/>
            </a:scene3d>
            <a:sp3d/>
          </a:bodyPr>
          <a:lstStyle/>
          <a:p>
            <a:pPr algn="ctr">
              <a:defRPr/>
            </a:pPr>
            <a:r>
              <a:rPr lang="he-IL" sz="44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שלב </a:t>
            </a:r>
            <a:r>
              <a:rPr lang="he-IL" sz="4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8</a:t>
            </a:r>
            <a: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/>
            </a:r>
            <a:br>
              <a:rPr lang="he-IL" sz="4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</a:br>
            <a:r>
              <a:rPr lang="he-IL" sz="48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Shalt" pitchFamily="2" charset="-79"/>
              </a:rPr>
              <a:t>עיבוד פתחים ע"י מסילות </a:t>
            </a:r>
            <a:endParaRPr lang="en-US" sz="2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Shalt" pitchFamily="2" charset="-79"/>
            </a:endParaRPr>
          </a:p>
        </p:txBody>
      </p:sp>
    </p:spTree>
  </p:cSld>
  <p:clrMapOvr>
    <a:masterClrMapping/>
  </p:clrMapOvr>
  <p:transition>
    <p:randomBar dir="vert"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9584 0.238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4.44444E-6 L 0.08333 0.4888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2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-0.66042 0.3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22222E-6 L -0.55208 0.186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1375 0.4388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4444E-6 L -0.27274 0.022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 L -0.35607 -0.0222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C -0.00139 -0.00046 -0.00277 -0.00093 -0.00416 -0.00139 C -0.00625 -0.00232 -0.01041 -0.00417 -0.01041 -0.00394 C -0.02916 -0.0037 -0.04791 -0.00394 -0.06666 -0.00278 C -0.07239 -0.00232 -0.0776 0.00393 -0.08333 0.00417 C -0.10764 0.00509 -0.13194 0.00509 -0.15625 0.00555 C -0.1901 0.0206 -0.21927 0.01065 -0.26041 0.01111 C -0.29791 0.01157 -0.33541 0.01204 -0.37291 0.0125 C -0.39114 0.0206 -0.40555 0.01991 -0.42604 0.02083 C -0.4276 0.0213 -0.44375 0.0243 -0.44687 0.02639 C -0.45781 0.0338 -0.4585 0.03704 -0.47187 0.03889 C -0.47882 0.0419 -0.48645 0.05023 -0.49375 0.05139 C -0.5118 0.0544 -0.52899 0.06157 -0.54687 0.06389 C -0.55625 0.06713 -0.56545 0.06736 -0.575 0.06944 C -0.58507 0.07176 -0.59427 0.07731 -0.60416 0.08055 C -0.61284 0.08819 -0.62152 0.09514 -0.6302 0.10278 C -0.6335 0.10579 -0.63975 0.10648 -0.64375 0.10833 C -0.64496 0.1088 -0.64566 0.11065 -0.64687 0.11111 C -0.65225 0.11296 -0.65798 0.1125 -0.66354 0.11389 C -0.66718 0.11481 -0.67395 0.11805 -0.67395 0.11829 C -0.6776 0.12523 -0.68385 0.12847 -0.68854 0.13472 C -0.68732 0.14375 -0.68732 0.14444 -0.68125 0.14722 C -0.67222 0.16528 -0.68368 0.16852 -0.69166 0.17917 C -0.69305 0.18472 -0.69375 0.20162 -0.6875 0.20417 C -0.6842 0.20555 -0.68055 0.20509 -0.67708 0.20555 C -0.67413 0.21759 -0.6783 0.22569 -0.68541 0.23194 C -0.69027 0.24143 -0.68871 0.23704 -0.69062 0.24444 C -0.68941 0.25903 -0.69027 0.2588 -0.6802 0.26111 C -0.67413 0.27338 -0.6783 0.28495 -0.68541 0.29444 C -0.6868 0.30023 -0.68819 0.3037 -0.68541 0.31111 C -0.6842 0.31412 -0.68055 0.31273 -0.67812 0.31389 C -0.67482 0.31296 -0.67014 0.31111 -0.66979 0.31389 C -0.66909 0.31805 -0.67014 0.32222 -0.67083 0.32639 C -0.67118 0.32917 -0.67291 0.33472 -0.67291 0.33495 C -0.67152 0.35046 -0.67239 0.3493 -0.66145 0.34722 C -0.65798 0.34421 -0.65764 0.34444 -0.6552 0.33889 C -0.65347 0.33495 -0.65503 0.3338 -0.65208 0.33055 C -0.65034 0.3287 -0.64705 0.32731 -0.64479 0.32639 C -0.63802 0.33241 -0.63298 0.34097 -0.625 0.34444 C -0.62482 0.34444 -0.6177 0.34282 -0.61666 0.34167 C -0.61423 0.33912 -0.61475 0.33657 -0.61354 0.33333 C -0.61163 0.32824 -0.60902 0.32662 -0.6052 0.325 C -0.59878 0.32708 -0.59392 0.33264 -0.58854 0.3375 C -0.58663 0.33912 -0.58229 0.34028 -0.58229 0.34051 C -0.57413 0.33912 -0.57361 0.34213 -0.57083 0.33472 C -0.57031 0.33333 -0.57048 0.33171 -0.56979 0.33055 C -0.56875 0.3287 -0.56701 0.32778 -0.56562 0.32639 C -0.56354 0.32454 -0.55937 0.32083 -0.55937 0.32106 C -0.55052 0.32477 -0.55017 0.34028 -0.54062 0.34444 C -0.53715 0.34398 -0.53368 0.34375 -0.5302 0.34305 C -0.52916 0.34282 -0.52777 0.34282 -0.52708 0.34167 C -0.52586 0.33935 -0.525 0.33333 -0.525 0.33356 C -0.52604 0.32592 -0.52847 0.32083 -0.5302 0.31389 C -0.52899 0.30486 -0.52899 0.30417 -0.52291 0.30139 C -0.52152 0.29861 -0.52014 0.29583 -0.51875 0.29305 C -0.5125 0.28055 -0.52725 0.26805 -0.53333 0.26389 C -0.5368 0.25717 -0.53507 0.25023 -0.5302 0.24583 C -0.52586 0.23704 -0.52239 0.22847 -0.51666 0.22083 C -0.51527 0.21505 -0.51267 0.20903 -0.51562 0.20278 C -0.5177 0.19861 -0.52604 0.19444 -0.52916 0.19167 C -0.52882 0.18472 -0.52899 0.17778 -0.52812 0.17083 C -0.52708 0.16157 -0.51753 0.14815 -0.51354 0.14028 C -0.51475 0.12315 -0.51371 0.12176 -0.525 0.11805 C -0.52916 0.11875 -0.53385 0.11805 -0.5375 0.12083 C -0.53854 0.12176 -0.53871 0.12361 -0.53958 0.125 C -0.54357 0.13125 -0.54705 0.14143 -0.55208 0.14583 C -0.56441 0.14398 -0.5592 0.14745 -0.5677 0.13611 C -0.5684 0.13518 -0.56979 0.13542 -0.57083 0.13472 C -0.57309 0.1331 -0.57708 0.12917 -0.57708 0.1294 C -0.57968 0.12407 -0.58402 0.12153 -0.58854 0.11944 C -0.59409 0.11991 -0.6 0.11829 -0.6052 0.12083 C -0.60677 0.12153 -0.61336 0.13657 -0.61458 0.13889 C -0.62257 0.13727 -0.62812 0.1338 -0.63541 0.13055 C -0.63854 0.12639 -0.64062 0.12407 -0.64479 0.12222 C -0.64948 0.11759 -0.65156 0.1169 -0.65729 0.11528 C -0.6618 0.11574 -0.66632 0.11574 -0.67083 0.11667 C -0.67291 0.11713 -0.67708 0.11944 -0.67708 0.11967 C -0.67777 0.12083 -0.6783 0.12245 -0.67916 0.12361 C -0.68003 0.12477 -0.68159 0.125 -0.68229 0.12639 C -0.6835 0.12893 -0.68437 0.13472 -0.68437 0.13495 C -0.68437 0.13472 -0.68281 0.14375 -0.68229 0.14444 C -0.68125 0.14583 -0.67951 0.1463 -0.67812 0.14722 C -0.67257 0.15139 -0.66996 0.15625 -0.66354 0.15833 C -0.65156 0.16782 -0.66545 0.15787 -0.65208 0.16389 C -0.64791 0.16574 -0.64375 0.17014 -0.63958 0.17222 C -0.63593 0.17407 -0.63194 0.17477 -0.62812 0.17639 C -0.61319 0.1831 -0.59878 0.19028 -0.58333 0.19444 C -0.57534 0.20162 -0.55642 0.20717 -0.54687 0.20833 C -0.52951 0.21412 -0.54132 0.21088 -0.51041 0.2125 C -0.50468 0.21435 -0.49982 0.21412 -0.49479 0.20972 C -0.47691 0.21667 -0.49531 0.2088 -0.48333 0.21528 C -0.48125 0.21643 -0.47708 0.21805 -0.47708 0.21829 C -0.46857 0.22662 -0.46059 0.23264 -0.45 0.23472 C -0.40885 0.23079 -0.46614 0.23588 -0.37395 0.23194 C -0.37118 0.23171 -0.35729 0.21944 -0.35416 0.21667 C -0.35191 0.21736 -0.34757 0.21852 -0.34583 0.22083 C -0.34514 0.22176 -0.34548 0.22407 -0.34479 0.225 C -0.34305 0.22731 -0.33854 0.23055 -0.33854 0.23079 C -0.33385 0.22847 -0.3302 0.22315 -0.32604 0.21944 C -0.325 0.21852 -0.32291 0.21667 -0.32291 0.2169 C -0.32083 0.21759 -0.31805 0.21829 -0.31666 0.22083 C -0.31371 0.22592 -0.31597 0.22755 -0.30937 0.23055 C -0.30451 0.22847 -0.30069 0.2243 -0.29583 0.22222 C -0.29027 0.22477 -0.29114 0.23217 -0.28541 0.23472 C -0.28107 0.23287 -0.27968 0.22917 -0.27604 0.22639 C -0.27291 0.22407 -0.26597 0.2206 -0.2625 0.21944 C -0.26128 0.21991 -0.25555 0.22037 -0.25625 0.225 C -0.25677 0.22824 -0.26041 0.23333 -0.26041 0.23356 C -0.25937 0.23889 -0.25955 0.24329 -0.2552 0.24583 C -0.25312 0.24699 -0.25104 0.24768 -0.24895 0.24861 C -0.24791 0.24907 -0.24583 0.25 -0.24583 0.25023 C -0.24514 0.25301 -0.24305 0.25532 -0.2427 0.25833 C -0.24184 0.2669 -0.24774 0.27268 -0.25312 0.275 C -0.25434 0.28009 -0.25625 0.28356 -0.25729 0.28889 C -0.25625 0.2993 -0.25555 0.30347 -0.24791 0.30694 C -0.24375 0.30648 -0.23958 0.30555 -0.23541 0.30555 C -0.23368 0.30555 -0.23107 0.30486 -0.2302 0.30694 C -0.22882 0.31065 -0.23177 0.31875 -0.23333 0.32222 C -0.24027 0.33773 -0.24323 0.3375 -0.25625 0.34028 C -0.25729 0.34236 -0.25937 0.34583 -0.25937 0.34861 C -0.25937 0.3537 -0.25902 0.3588 -0.25833 0.36389 C -0.25659 0.37546 -0.24218 0.37616 -0.23541 0.37917 C -0.2375 0.39838 -0.24323 0.40301 -0.25416 0.41389 C -0.25573 0.42014 -0.25972 0.42245 -0.26145 0.42917 C -0.26111 0.43333 -0.26111 0.4375 -0.26041 0.44167 C -0.2585 0.45208 -0.24514 0.45324 -0.23958 0.45417 C -0.23559 0.45764 -0.23576 0.46088 -0.23437 0.46667 C -0.23472 0.47037 -0.23472 0.47407 -0.23541 0.47778 C -0.2375 0.48819 -0.24861 0.48981 -0.2552 0.49167 C -0.25937 0.49537 -0.26389 0.49699 -0.26875 0.49861 C -0.27569 0.50787 -0.27222 0.50579 -0.27812 0.50833 C -0.31232 0.50255 -0.29132 0.50555 -0.36354 0.50417 C -0.371 0.50208 -0.37864 0.50486 -0.38437 0.49722 C -0.38402 0.49398 -0.3842 0.49051 -0.38333 0.4875 C -0.38211 0.48356 -0.3783 0.48241 -0.37604 0.48055 C -0.37135 0.47685 -0.36701 0.47222 -0.3625 0.46805 C -0.35955 0.45648 -0.371 0.44907 -0.37812 0.44583 C -0.37916 0.44444 -0.38003 0.44282 -0.38125 0.44167 C -0.38316 0.43958 -0.3875 0.43611 -0.3875 0.43634 C -0.38628 0.42037 -0.38611 0.41921 -0.37708 0.41111 C -0.37222 0.40162 -0.37378 0.40602 -0.37187 0.39861 C -0.37274 0.38542 -0.37361 0.3743 -0.38229 0.36667 C -0.38732 0.3463 -0.37968 0.34653 -0.37187 0.33611 C -0.36701 0.32963 -0.36354 0.32083 -0.36041 0.3125 C -0.36128 0.29722 -0.36267 0.28333 -0.375 0.27778 C -0.37812 0.27153 -0.37916 0.26528 -0.38333 0.25972 C -0.38298 0.25417 -0.38333 0.24838 -0.38229 0.24305 C -0.38142 0.23842 -0.37552 0.23657 -0.37291 0.23472 C -0.36718 0.23102 -0.36336 0.2243 -0.35729 0.22083 C -0.34652 0.21481 -0.36111 0.22153 -0.34687 0.21528 C -0.34409 0.21412 -0.33854 0.2125 -0.33854 0.21273 C -0.33333 0.20787 -0.31979 0.20579 -0.3125 0.20417 C -0.30677 0.20301 -0.30139 0.2 -0.29583 0.19861 C -0.28576 0.19583 -0.27569 0.19467 -0.26562 0.19305 C -0.24461 0.1838 -0.22257 0.17801 -0.20104 0.17083 C -0.19184 0.16782 -0.18316 0.16111 -0.17395 0.15833 C -0.16458 0.15532 -0.1552 0.15255 -0.14583 0.15 C -0.13593 0.14329 -0.1493 0.15139 -0.13229 0.14583 C -0.13107 0.14537 -0.1302 0.14375 -0.12916 0.14305 C -0.12656 0.14143 -0.12222 0.14074 -0.11979 0.14028 C -0.11718 0.13796 -0.11336 0.13472 -0.11041 0.13333 C -0.10781 0.13194 -0.10208 0.13055 -0.10208 0.13079 C -0.09062 0.11921 -0.07413 0.1162 -0.06145 0.10694 C -0.05555 0.10255 -0.05208 0.09444 -0.04583 0.09167 C -0.04218 0.08449 -0.03489 0.08264 -0.0302 0.07639 C -0.02257 0.0662 -0.01493 0.05463 -0.00729 0.04444 C 0.00087 0.03356 -0.00955 0.05116 -0.00104 0.0375 C 0.00365 0.03009 0.00313 0.01944 0.00938 0.01389 C 0.02292 -0.0132 0.05886 1.11111E-6 0.07709 1.11111E-6 " pathEditMode="relative" rAng="0" ptsTypes="ffffffffffffffffffffffffffffffffffffffffffffffffffffffffffffffffffffffffffffffffffffffffffffffffffffffffffffffffffffffffffffffffffffffffffffffffffffffffffffffffffffffffA">
                                      <p:cBhvr>
                                        <p:cTn id="34" dur="5000" fill="hold"/>
                                        <p:tgtEl>
                                          <p:spTgt spid="12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8" y="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54</Words>
  <Application>Microsoft Office PowerPoint</Application>
  <PresentationFormat>‫הצגה על המסך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3" baseType="lpstr">
      <vt:lpstr>ערכת נושא Office</vt:lpstr>
      <vt:lpstr>מדריך לבנייה עצמית מפאנלים מבודדים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מדריך לבנייה עצמית מפאנלים מבודדים</dc:title>
  <dc:creator>User</dc:creator>
  <cp:lastModifiedBy>User</cp:lastModifiedBy>
  <cp:revision>7</cp:revision>
  <dcterms:created xsi:type="dcterms:W3CDTF">2014-10-28T09:43:33Z</dcterms:created>
  <dcterms:modified xsi:type="dcterms:W3CDTF">2014-10-28T09:57:14Z</dcterms:modified>
</cp:coreProperties>
</file>